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8" r:id="rId2"/>
    <p:sldId id="265" r:id="rId3"/>
    <p:sldId id="267" r:id="rId4"/>
    <p:sldId id="260" r:id="rId5"/>
    <p:sldId id="261" r:id="rId6"/>
    <p:sldId id="262" r:id="rId7"/>
    <p:sldId id="263" r:id="rId8"/>
    <p:sldId id="264" r:id="rId9"/>
  </p:sldIdLst>
  <p:sldSz cx="12192000" cy="6858000"/>
  <p:notesSz cx="6797675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792" autoAdjust="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53710C-5899-4E82-8EBF-C70F1066BB7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1EAD74-FEF7-4D77-A7AB-A01E53DC2EEC}">
      <dgm:prSet/>
      <dgm:spPr/>
      <dgm:t>
        <a:bodyPr/>
        <a:lstStyle/>
        <a:p>
          <a:r>
            <a:rPr lang="fi-FI" b="1" i="0" baseline="0"/>
            <a:t>Positiivisia kehityskulkuja</a:t>
          </a:r>
          <a:endParaRPr lang="en-US"/>
        </a:p>
      </dgm:t>
    </dgm:pt>
    <dgm:pt modelId="{5F58DB6D-DE56-4E07-823F-8D43ECA6242D}" type="parTrans" cxnId="{5645E690-3A60-40E4-9C5C-9119CE5FB494}">
      <dgm:prSet/>
      <dgm:spPr/>
      <dgm:t>
        <a:bodyPr/>
        <a:lstStyle/>
        <a:p>
          <a:endParaRPr lang="en-US"/>
        </a:p>
      </dgm:t>
    </dgm:pt>
    <dgm:pt modelId="{0B9B53B5-2E40-41B4-B14D-0B2CB2677583}" type="sibTrans" cxnId="{5645E690-3A60-40E4-9C5C-9119CE5FB494}">
      <dgm:prSet/>
      <dgm:spPr/>
      <dgm:t>
        <a:bodyPr/>
        <a:lstStyle/>
        <a:p>
          <a:endParaRPr lang="en-US"/>
        </a:p>
      </dgm:t>
    </dgm:pt>
    <dgm:pt modelId="{92327479-C526-4FF5-AB33-9AFB1646335D}">
      <dgm:prSet/>
      <dgm:spPr/>
      <dgm:t>
        <a:bodyPr/>
        <a:lstStyle/>
        <a:p>
          <a:r>
            <a:rPr lang="fi-FI" b="0" i="0" baseline="0" dirty="0"/>
            <a:t>Vahvistunut väestökehitys</a:t>
          </a:r>
          <a:endParaRPr lang="en-US" dirty="0"/>
        </a:p>
      </dgm:t>
    </dgm:pt>
    <dgm:pt modelId="{C91CB795-5834-44E9-A41B-101BF49BF403}" type="parTrans" cxnId="{2CC74FCE-EB79-4F31-A471-514E9C48DB42}">
      <dgm:prSet/>
      <dgm:spPr/>
      <dgm:t>
        <a:bodyPr/>
        <a:lstStyle/>
        <a:p>
          <a:endParaRPr lang="en-US"/>
        </a:p>
      </dgm:t>
    </dgm:pt>
    <dgm:pt modelId="{A7FF3707-180D-442C-A33E-123C6CE388BA}" type="sibTrans" cxnId="{2CC74FCE-EB79-4F31-A471-514E9C48DB42}">
      <dgm:prSet/>
      <dgm:spPr/>
      <dgm:t>
        <a:bodyPr/>
        <a:lstStyle/>
        <a:p>
          <a:endParaRPr lang="en-US"/>
        </a:p>
      </dgm:t>
    </dgm:pt>
    <dgm:pt modelId="{42E8A20C-220F-4107-A6B0-976404B3D46E}">
      <dgm:prSet/>
      <dgm:spPr/>
      <dgm:t>
        <a:bodyPr/>
        <a:lstStyle/>
        <a:p>
          <a:r>
            <a:rPr lang="fi-FI" b="0" i="0" baseline="0" dirty="0"/>
            <a:t>Muuttoliike maan sisällä ja vetovoiman kasvu</a:t>
          </a:r>
          <a:endParaRPr lang="en-US" dirty="0"/>
        </a:p>
      </dgm:t>
    </dgm:pt>
    <dgm:pt modelId="{BB70822E-D712-48F5-BB02-2B1DCCAF352A}" type="parTrans" cxnId="{48840121-CDA7-4D78-A070-BE9CDF44FFFC}">
      <dgm:prSet/>
      <dgm:spPr/>
      <dgm:t>
        <a:bodyPr/>
        <a:lstStyle/>
        <a:p>
          <a:endParaRPr lang="en-US"/>
        </a:p>
      </dgm:t>
    </dgm:pt>
    <dgm:pt modelId="{47B63DC4-C405-479D-9AD4-0AF5FD29F469}" type="sibTrans" cxnId="{48840121-CDA7-4D78-A070-BE9CDF44FFFC}">
      <dgm:prSet/>
      <dgm:spPr/>
      <dgm:t>
        <a:bodyPr/>
        <a:lstStyle/>
        <a:p>
          <a:endParaRPr lang="en-US"/>
        </a:p>
      </dgm:t>
    </dgm:pt>
    <dgm:pt modelId="{2E3E4DED-52F9-4E9C-B8B6-4A3F8724541D}">
      <dgm:prSet/>
      <dgm:spPr/>
      <dgm:t>
        <a:bodyPr/>
        <a:lstStyle/>
        <a:p>
          <a:r>
            <a:rPr lang="fi-FI" b="0" i="0" baseline="0" dirty="0"/>
            <a:t>Vetovoima suhteessa pääkaupunkiseutuun</a:t>
          </a:r>
          <a:endParaRPr lang="en-US" dirty="0"/>
        </a:p>
      </dgm:t>
    </dgm:pt>
    <dgm:pt modelId="{CEC9E78B-5BDF-47F5-ABE8-75DCA5D75909}" type="parTrans" cxnId="{EC34CFC4-B7E1-46EE-94F5-67B58D96BFE1}">
      <dgm:prSet/>
      <dgm:spPr/>
      <dgm:t>
        <a:bodyPr/>
        <a:lstStyle/>
        <a:p>
          <a:endParaRPr lang="en-US"/>
        </a:p>
      </dgm:t>
    </dgm:pt>
    <dgm:pt modelId="{CAC798F2-D338-48FF-A905-6863099BF661}" type="sibTrans" cxnId="{EC34CFC4-B7E1-46EE-94F5-67B58D96BFE1}">
      <dgm:prSet/>
      <dgm:spPr/>
      <dgm:t>
        <a:bodyPr/>
        <a:lstStyle/>
        <a:p>
          <a:endParaRPr lang="en-US"/>
        </a:p>
      </dgm:t>
    </dgm:pt>
    <dgm:pt modelId="{A60D1B12-1F2A-4BC2-89F6-7A73E76C5DF5}">
      <dgm:prSet/>
      <dgm:spPr/>
      <dgm:t>
        <a:bodyPr/>
        <a:lstStyle/>
        <a:p>
          <a:r>
            <a:rPr lang="fi-FI" b="0" i="0" baseline="0" dirty="0"/>
            <a:t>Muuttoliikkeen rakenne vahvistunut</a:t>
          </a:r>
          <a:endParaRPr lang="en-US" dirty="0"/>
        </a:p>
      </dgm:t>
    </dgm:pt>
    <dgm:pt modelId="{8C8E7200-2B47-45C2-9170-FF4AE476246B}" type="parTrans" cxnId="{C5E3F875-3231-41D8-87B8-F0C606A62292}">
      <dgm:prSet/>
      <dgm:spPr/>
      <dgm:t>
        <a:bodyPr/>
        <a:lstStyle/>
        <a:p>
          <a:endParaRPr lang="en-US"/>
        </a:p>
      </dgm:t>
    </dgm:pt>
    <dgm:pt modelId="{A10CE438-ADA7-4BD1-8EDA-EB408333FF52}" type="sibTrans" cxnId="{C5E3F875-3231-41D8-87B8-F0C606A62292}">
      <dgm:prSet/>
      <dgm:spPr/>
      <dgm:t>
        <a:bodyPr/>
        <a:lstStyle/>
        <a:p>
          <a:endParaRPr lang="en-US"/>
        </a:p>
      </dgm:t>
    </dgm:pt>
    <dgm:pt modelId="{469DAC6B-F5F7-42D1-ABDA-349B066C77F4}">
      <dgm:prSet/>
      <dgm:spPr/>
      <dgm:t>
        <a:bodyPr/>
        <a:lstStyle/>
        <a:p>
          <a:r>
            <a:rPr lang="fi-FI" b="0" i="0" baseline="0"/>
            <a:t>Maahanmuuton merkittävä kasvu</a:t>
          </a:r>
          <a:endParaRPr lang="en-US"/>
        </a:p>
      </dgm:t>
    </dgm:pt>
    <dgm:pt modelId="{E77DACEA-E565-4EAD-852B-581694893C3A}" type="parTrans" cxnId="{675C3AA5-54C3-42D0-B406-C1E2F51C9EA9}">
      <dgm:prSet/>
      <dgm:spPr/>
      <dgm:t>
        <a:bodyPr/>
        <a:lstStyle/>
        <a:p>
          <a:endParaRPr lang="en-US"/>
        </a:p>
      </dgm:t>
    </dgm:pt>
    <dgm:pt modelId="{C210A1A2-3809-4667-A23E-E15755484ADB}" type="sibTrans" cxnId="{675C3AA5-54C3-42D0-B406-C1E2F51C9EA9}">
      <dgm:prSet/>
      <dgm:spPr/>
      <dgm:t>
        <a:bodyPr/>
        <a:lstStyle/>
        <a:p>
          <a:endParaRPr lang="en-US"/>
        </a:p>
      </dgm:t>
    </dgm:pt>
    <dgm:pt modelId="{E178149D-53C0-4241-9ECE-5466A476C40B}">
      <dgm:prSet/>
      <dgm:spPr/>
      <dgm:t>
        <a:bodyPr/>
        <a:lstStyle/>
        <a:p>
          <a:r>
            <a:rPr lang="fi-FI" b="0" i="0" baseline="0"/>
            <a:t>Harvinaisen vetovoimainen harvaan asuttu maaseutu</a:t>
          </a:r>
          <a:endParaRPr lang="en-US"/>
        </a:p>
      </dgm:t>
    </dgm:pt>
    <dgm:pt modelId="{FF70FCA5-EF87-456F-B662-052E2FF78F48}" type="parTrans" cxnId="{9FF997D4-9BAA-4AC0-9C11-0EE8D8AB19A2}">
      <dgm:prSet/>
      <dgm:spPr/>
      <dgm:t>
        <a:bodyPr/>
        <a:lstStyle/>
        <a:p>
          <a:endParaRPr lang="en-US"/>
        </a:p>
      </dgm:t>
    </dgm:pt>
    <dgm:pt modelId="{F2000FEF-1B1B-4B0C-8C04-CF4EA355E435}" type="sibTrans" cxnId="{9FF997D4-9BAA-4AC0-9C11-0EE8D8AB19A2}">
      <dgm:prSet/>
      <dgm:spPr/>
      <dgm:t>
        <a:bodyPr/>
        <a:lstStyle/>
        <a:p>
          <a:endParaRPr lang="en-US"/>
        </a:p>
      </dgm:t>
    </dgm:pt>
    <dgm:pt modelId="{56652D68-ACE7-46C5-98FB-A03A3A4EED72}">
      <dgm:prSet/>
      <dgm:spPr/>
      <dgm:t>
        <a:bodyPr/>
        <a:lstStyle/>
        <a:p>
          <a:r>
            <a:rPr lang="fi-FI" b="0" i="0" baseline="0" dirty="0"/>
            <a:t>Monipaikkaisen väestön kasvu</a:t>
          </a:r>
          <a:endParaRPr lang="en-US" dirty="0"/>
        </a:p>
      </dgm:t>
    </dgm:pt>
    <dgm:pt modelId="{C96F92CC-BD8C-4D8A-8BE9-F95DB47E8426}" type="parTrans" cxnId="{1C494394-E823-4748-B589-6D948E332438}">
      <dgm:prSet/>
      <dgm:spPr/>
      <dgm:t>
        <a:bodyPr/>
        <a:lstStyle/>
        <a:p>
          <a:endParaRPr lang="en-US"/>
        </a:p>
      </dgm:t>
    </dgm:pt>
    <dgm:pt modelId="{E38F2985-FD8F-466F-AA9D-D3D193029640}" type="sibTrans" cxnId="{1C494394-E823-4748-B589-6D948E332438}">
      <dgm:prSet/>
      <dgm:spPr/>
      <dgm:t>
        <a:bodyPr/>
        <a:lstStyle/>
        <a:p>
          <a:endParaRPr lang="en-US"/>
        </a:p>
      </dgm:t>
    </dgm:pt>
    <dgm:pt modelId="{087C0BAF-13EF-4D3F-8A61-4BB876ACEAC7}" type="pres">
      <dgm:prSet presAssocID="{FD53710C-5899-4E82-8EBF-C70F1066BB7B}" presName="vert0" presStyleCnt="0">
        <dgm:presLayoutVars>
          <dgm:dir/>
          <dgm:animOne val="branch"/>
          <dgm:animLvl val="lvl"/>
        </dgm:presLayoutVars>
      </dgm:prSet>
      <dgm:spPr/>
    </dgm:pt>
    <dgm:pt modelId="{7256AEE7-F8A4-4343-8C21-28DAADEB15F1}" type="pres">
      <dgm:prSet presAssocID="{461EAD74-FEF7-4D77-A7AB-A01E53DC2EEC}" presName="thickLine" presStyleLbl="alignNode1" presStyleIdx="0" presStyleCnt="8"/>
      <dgm:spPr/>
    </dgm:pt>
    <dgm:pt modelId="{A07F43CD-E198-43A8-8369-9EEB6755AED6}" type="pres">
      <dgm:prSet presAssocID="{461EAD74-FEF7-4D77-A7AB-A01E53DC2EEC}" presName="horz1" presStyleCnt="0"/>
      <dgm:spPr/>
    </dgm:pt>
    <dgm:pt modelId="{220073D4-B9D5-45D4-A58F-33D55E09D0EE}" type="pres">
      <dgm:prSet presAssocID="{461EAD74-FEF7-4D77-A7AB-A01E53DC2EEC}" presName="tx1" presStyleLbl="revTx" presStyleIdx="0" presStyleCnt="8"/>
      <dgm:spPr/>
    </dgm:pt>
    <dgm:pt modelId="{FBFB3709-E313-40AE-A708-2083FF55AAF1}" type="pres">
      <dgm:prSet presAssocID="{461EAD74-FEF7-4D77-A7AB-A01E53DC2EEC}" presName="vert1" presStyleCnt="0"/>
      <dgm:spPr/>
    </dgm:pt>
    <dgm:pt modelId="{807EB80D-7EE3-448D-BE3C-58A9CE726624}" type="pres">
      <dgm:prSet presAssocID="{92327479-C526-4FF5-AB33-9AFB1646335D}" presName="thickLine" presStyleLbl="alignNode1" presStyleIdx="1" presStyleCnt="8"/>
      <dgm:spPr/>
    </dgm:pt>
    <dgm:pt modelId="{CAA5C93E-79F0-42B8-B5D7-2CB1EDBE845C}" type="pres">
      <dgm:prSet presAssocID="{92327479-C526-4FF5-AB33-9AFB1646335D}" presName="horz1" presStyleCnt="0"/>
      <dgm:spPr/>
    </dgm:pt>
    <dgm:pt modelId="{63355CFB-3622-403A-810A-E9913E188257}" type="pres">
      <dgm:prSet presAssocID="{92327479-C526-4FF5-AB33-9AFB1646335D}" presName="tx1" presStyleLbl="revTx" presStyleIdx="1" presStyleCnt="8"/>
      <dgm:spPr/>
    </dgm:pt>
    <dgm:pt modelId="{32BBE904-C1A0-4A2D-97C7-50D4724EC5DC}" type="pres">
      <dgm:prSet presAssocID="{92327479-C526-4FF5-AB33-9AFB1646335D}" presName="vert1" presStyleCnt="0"/>
      <dgm:spPr/>
    </dgm:pt>
    <dgm:pt modelId="{E8C9820D-35DC-4DEC-8D30-97C461C21B7F}" type="pres">
      <dgm:prSet presAssocID="{42E8A20C-220F-4107-A6B0-976404B3D46E}" presName="thickLine" presStyleLbl="alignNode1" presStyleIdx="2" presStyleCnt="8"/>
      <dgm:spPr/>
    </dgm:pt>
    <dgm:pt modelId="{B55473B3-F4E8-4212-AF0A-A0F917046D75}" type="pres">
      <dgm:prSet presAssocID="{42E8A20C-220F-4107-A6B0-976404B3D46E}" presName="horz1" presStyleCnt="0"/>
      <dgm:spPr/>
    </dgm:pt>
    <dgm:pt modelId="{F5E948F9-C1A5-4BC1-A87E-67D0E1A2B7BB}" type="pres">
      <dgm:prSet presAssocID="{42E8A20C-220F-4107-A6B0-976404B3D46E}" presName="tx1" presStyleLbl="revTx" presStyleIdx="2" presStyleCnt="8"/>
      <dgm:spPr/>
    </dgm:pt>
    <dgm:pt modelId="{86E09CD9-0C18-44AB-9B0F-AA61B0C8CC25}" type="pres">
      <dgm:prSet presAssocID="{42E8A20C-220F-4107-A6B0-976404B3D46E}" presName="vert1" presStyleCnt="0"/>
      <dgm:spPr/>
    </dgm:pt>
    <dgm:pt modelId="{E481B1D1-CEF1-4A7F-A778-CEF7C73262B9}" type="pres">
      <dgm:prSet presAssocID="{2E3E4DED-52F9-4E9C-B8B6-4A3F8724541D}" presName="thickLine" presStyleLbl="alignNode1" presStyleIdx="3" presStyleCnt="8"/>
      <dgm:spPr/>
    </dgm:pt>
    <dgm:pt modelId="{8A67E196-BC41-4815-AD8A-F81EF631BD52}" type="pres">
      <dgm:prSet presAssocID="{2E3E4DED-52F9-4E9C-B8B6-4A3F8724541D}" presName="horz1" presStyleCnt="0"/>
      <dgm:spPr/>
    </dgm:pt>
    <dgm:pt modelId="{6B637877-E99C-4FF4-8C76-06E0434E12AC}" type="pres">
      <dgm:prSet presAssocID="{2E3E4DED-52F9-4E9C-B8B6-4A3F8724541D}" presName="tx1" presStyleLbl="revTx" presStyleIdx="3" presStyleCnt="8"/>
      <dgm:spPr/>
    </dgm:pt>
    <dgm:pt modelId="{9B3FAD9E-B908-45DD-B05F-90444561976D}" type="pres">
      <dgm:prSet presAssocID="{2E3E4DED-52F9-4E9C-B8B6-4A3F8724541D}" presName="vert1" presStyleCnt="0"/>
      <dgm:spPr/>
    </dgm:pt>
    <dgm:pt modelId="{DE4907E6-DEC2-4AAB-AED6-93E6183F50EE}" type="pres">
      <dgm:prSet presAssocID="{A60D1B12-1F2A-4BC2-89F6-7A73E76C5DF5}" presName="thickLine" presStyleLbl="alignNode1" presStyleIdx="4" presStyleCnt="8"/>
      <dgm:spPr/>
    </dgm:pt>
    <dgm:pt modelId="{13015EA7-63F4-46EC-AE9C-A06022657301}" type="pres">
      <dgm:prSet presAssocID="{A60D1B12-1F2A-4BC2-89F6-7A73E76C5DF5}" presName="horz1" presStyleCnt="0"/>
      <dgm:spPr/>
    </dgm:pt>
    <dgm:pt modelId="{C2670684-D1AC-4AB4-A8A7-0E84A1734ED2}" type="pres">
      <dgm:prSet presAssocID="{A60D1B12-1F2A-4BC2-89F6-7A73E76C5DF5}" presName="tx1" presStyleLbl="revTx" presStyleIdx="4" presStyleCnt="8"/>
      <dgm:spPr/>
    </dgm:pt>
    <dgm:pt modelId="{85CB59BB-4394-4991-89E5-EC73E09AB60F}" type="pres">
      <dgm:prSet presAssocID="{A60D1B12-1F2A-4BC2-89F6-7A73E76C5DF5}" presName="vert1" presStyleCnt="0"/>
      <dgm:spPr/>
    </dgm:pt>
    <dgm:pt modelId="{6B9EADDB-0FE8-4A80-B3BD-5A9C5CA12865}" type="pres">
      <dgm:prSet presAssocID="{469DAC6B-F5F7-42D1-ABDA-349B066C77F4}" presName="thickLine" presStyleLbl="alignNode1" presStyleIdx="5" presStyleCnt="8"/>
      <dgm:spPr/>
    </dgm:pt>
    <dgm:pt modelId="{8E742A2B-B883-472C-8033-5566FF817CB3}" type="pres">
      <dgm:prSet presAssocID="{469DAC6B-F5F7-42D1-ABDA-349B066C77F4}" presName="horz1" presStyleCnt="0"/>
      <dgm:spPr/>
    </dgm:pt>
    <dgm:pt modelId="{611DBE40-A249-4EF0-9858-7476998FB980}" type="pres">
      <dgm:prSet presAssocID="{469DAC6B-F5F7-42D1-ABDA-349B066C77F4}" presName="tx1" presStyleLbl="revTx" presStyleIdx="5" presStyleCnt="8"/>
      <dgm:spPr/>
    </dgm:pt>
    <dgm:pt modelId="{BBD34B3A-FB01-48F5-B72E-6B42164BD908}" type="pres">
      <dgm:prSet presAssocID="{469DAC6B-F5F7-42D1-ABDA-349B066C77F4}" presName="vert1" presStyleCnt="0"/>
      <dgm:spPr/>
    </dgm:pt>
    <dgm:pt modelId="{5E13A873-B24E-401C-A9E2-69FFC53E64F2}" type="pres">
      <dgm:prSet presAssocID="{E178149D-53C0-4241-9ECE-5466A476C40B}" presName="thickLine" presStyleLbl="alignNode1" presStyleIdx="6" presStyleCnt="8"/>
      <dgm:spPr/>
    </dgm:pt>
    <dgm:pt modelId="{D53690A7-46B7-45AA-BB84-1778B8D7A12A}" type="pres">
      <dgm:prSet presAssocID="{E178149D-53C0-4241-9ECE-5466A476C40B}" presName="horz1" presStyleCnt="0"/>
      <dgm:spPr/>
    </dgm:pt>
    <dgm:pt modelId="{0C9EB8DB-2BCB-45AC-B38B-4FDDEDEA6F45}" type="pres">
      <dgm:prSet presAssocID="{E178149D-53C0-4241-9ECE-5466A476C40B}" presName="tx1" presStyleLbl="revTx" presStyleIdx="6" presStyleCnt="8"/>
      <dgm:spPr/>
    </dgm:pt>
    <dgm:pt modelId="{1B5F2D7D-D595-4985-A715-FA40BB3FECD7}" type="pres">
      <dgm:prSet presAssocID="{E178149D-53C0-4241-9ECE-5466A476C40B}" presName="vert1" presStyleCnt="0"/>
      <dgm:spPr/>
    </dgm:pt>
    <dgm:pt modelId="{FD797169-F026-420B-9CDD-9895AB71F927}" type="pres">
      <dgm:prSet presAssocID="{56652D68-ACE7-46C5-98FB-A03A3A4EED72}" presName="thickLine" presStyleLbl="alignNode1" presStyleIdx="7" presStyleCnt="8"/>
      <dgm:spPr/>
    </dgm:pt>
    <dgm:pt modelId="{4C250B18-531B-415B-B07E-9C405F63ECEB}" type="pres">
      <dgm:prSet presAssocID="{56652D68-ACE7-46C5-98FB-A03A3A4EED72}" presName="horz1" presStyleCnt="0"/>
      <dgm:spPr/>
    </dgm:pt>
    <dgm:pt modelId="{7B3A65BB-8B5A-415A-BB9D-5ECDBF188765}" type="pres">
      <dgm:prSet presAssocID="{56652D68-ACE7-46C5-98FB-A03A3A4EED72}" presName="tx1" presStyleLbl="revTx" presStyleIdx="7" presStyleCnt="8"/>
      <dgm:spPr/>
    </dgm:pt>
    <dgm:pt modelId="{3187AF0D-523B-41EE-8F71-A269133CD859}" type="pres">
      <dgm:prSet presAssocID="{56652D68-ACE7-46C5-98FB-A03A3A4EED72}" presName="vert1" presStyleCnt="0"/>
      <dgm:spPr/>
    </dgm:pt>
  </dgm:ptLst>
  <dgm:cxnLst>
    <dgm:cxn modelId="{E2A90E0B-6792-4092-A15D-47D7C24952FA}" type="presOf" srcId="{469DAC6B-F5F7-42D1-ABDA-349B066C77F4}" destId="{611DBE40-A249-4EF0-9858-7476998FB980}" srcOrd="0" destOrd="0" presId="urn:microsoft.com/office/officeart/2008/layout/LinedList"/>
    <dgm:cxn modelId="{48840121-CDA7-4D78-A070-BE9CDF44FFFC}" srcId="{FD53710C-5899-4E82-8EBF-C70F1066BB7B}" destId="{42E8A20C-220F-4107-A6B0-976404B3D46E}" srcOrd="2" destOrd="0" parTransId="{BB70822E-D712-48F5-BB02-2B1DCCAF352A}" sibTransId="{47B63DC4-C405-479D-9AD4-0AF5FD29F469}"/>
    <dgm:cxn modelId="{07546728-4E56-41C6-9A91-88B8AE6E87C3}" type="presOf" srcId="{42E8A20C-220F-4107-A6B0-976404B3D46E}" destId="{F5E948F9-C1A5-4BC1-A87E-67D0E1A2B7BB}" srcOrd="0" destOrd="0" presId="urn:microsoft.com/office/officeart/2008/layout/LinedList"/>
    <dgm:cxn modelId="{7073FE30-4A64-4205-9526-26BEAF160C75}" type="presOf" srcId="{92327479-C526-4FF5-AB33-9AFB1646335D}" destId="{63355CFB-3622-403A-810A-E9913E188257}" srcOrd="0" destOrd="0" presId="urn:microsoft.com/office/officeart/2008/layout/LinedList"/>
    <dgm:cxn modelId="{DB59D65C-4906-42CC-A06C-319EFDF12185}" type="presOf" srcId="{A60D1B12-1F2A-4BC2-89F6-7A73E76C5DF5}" destId="{C2670684-D1AC-4AB4-A8A7-0E84A1734ED2}" srcOrd="0" destOrd="0" presId="urn:microsoft.com/office/officeart/2008/layout/LinedList"/>
    <dgm:cxn modelId="{C5E3F875-3231-41D8-87B8-F0C606A62292}" srcId="{FD53710C-5899-4E82-8EBF-C70F1066BB7B}" destId="{A60D1B12-1F2A-4BC2-89F6-7A73E76C5DF5}" srcOrd="4" destOrd="0" parTransId="{8C8E7200-2B47-45C2-9170-FF4AE476246B}" sibTransId="{A10CE438-ADA7-4BD1-8EDA-EB408333FF52}"/>
    <dgm:cxn modelId="{A8E02178-5140-4E7F-815A-53880A74EB42}" type="presOf" srcId="{461EAD74-FEF7-4D77-A7AB-A01E53DC2EEC}" destId="{220073D4-B9D5-45D4-A58F-33D55E09D0EE}" srcOrd="0" destOrd="0" presId="urn:microsoft.com/office/officeart/2008/layout/LinedList"/>
    <dgm:cxn modelId="{94E8CF84-D94B-4FA6-BF79-E6BF85000155}" type="presOf" srcId="{FD53710C-5899-4E82-8EBF-C70F1066BB7B}" destId="{087C0BAF-13EF-4D3F-8A61-4BB876ACEAC7}" srcOrd="0" destOrd="0" presId="urn:microsoft.com/office/officeart/2008/layout/LinedList"/>
    <dgm:cxn modelId="{37B8038B-DD0A-4A00-B919-00BCE6C3F8A8}" type="presOf" srcId="{E178149D-53C0-4241-9ECE-5466A476C40B}" destId="{0C9EB8DB-2BCB-45AC-B38B-4FDDEDEA6F45}" srcOrd="0" destOrd="0" presId="urn:microsoft.com/office/officeart/2008/layout/LinedList"/>
    <dgm:cxn modelId="{5645E690-3A60-40E4-9C5C-9119CE5FB494}" srcId="{FD53710C-5899-4E82-8EBF-C70F1066BB7B}" destId="{461EAD74-FEF7-4D77-A7AB-A01E53DC2EEC}" srcOrd="0" destOrd="0" parTransId="{5F58DB6D-DE56-4E07-823F-8D43ECA6242D}" sibTransId="{0B9B53B5-2E40-41B4-B14D-0B2CB2677583}"/>
    <dgm:cxn modelId="{C6B4D393-988C-4163-8513-5743E99470D1}" type="presOf" srcId="{56652D68-ACE7-46C5-98FB-A03A3A4EED72}" destId="{7B3A65BB-8B5A-415A-BB9D-5ECDBF188765}" srcOrd="0" destOrd="0" presId="urn:microsoft.com/office/officeart/2008/layout/LinedList"/>
    <dgm:cxn modelId="{1C494394-E823-4748-B589-6D948E332438}" srcId="{FD53710C-5899-4E82-8EBF-C70F1066BB7B}" destId="{56652D68-ACE7-46C5-98FB-A03A3A4EED72}" srcOrd="7" destOrd="0" parTransId="{C96F92CC-BD8C-4D8A-8BE9-F95DB47E8426}" sibTransId="{E38F2985-FD8F-466F-AA9D-D3D193029640}"/>
    <dgm:cxn modelId="{675C3AA5-54C3-42D0-B406-C1E2F51C9EA9}" srcId="{FD53710C-5899-4E82-8EBF-C70F1066BB7B}" destId="{469DAC6B-F5F7-42D1-ABDA-349B066C77F4}" srcOrd="5" destOrd="0" parTransId="{E77DACEA-E565-4EAD-852B-581694893C3A}" sibTransId="{C210A1A2-3809-4667-A23E-E15755484ADB}"/>
    <dgm:cxn modelId="{4AAB9CAD-FD88-415E-8AAB-58ADE6A19F79}" type="presOf" srcId="{2E3E4DED-52F9-4E9C-B8B6-4A3F8724541D}" destId="{6B637877-E99C-4FF4-8C76-06E0434E12AC}" srcOrd="0" destOrd="0" presId="urn:microsoft.com/office/officeart/2008/layout/LinedList"/>
    <dgm:cxn modelId="{EC34CFC4-B7E1-46EE-94F5-67B58D96BFE1}" srcId="{FD53710C-5899-4E82-8EBF-C70F1066BB7B}" destId="{2E3E4DED-52F9-4E9C-B8B6-4A3F8724541D}" srcOrd="3" destOrd="0" parTransId="{CEC9E78B-5BDF-47F5-ABE8-75DCA5D75909}" sibTransId="{CAC798F2-D338-48FF-A905-6863099BF661}"/>
    <dgm:cxn modelId="{2CC74FCE-EB79-4F31-A471-514E9C48DB42}" srcId="{FD53710C-5899-4E82-8EBF-C70F1066BB7B}" destId="{92327479-C526-4FF5-AB33-9AFB1646335D}" srcOrd="1" destOrd="0" parTransId="{C91CB795-5834-44E9-A41B-101BF49BF403}" sibTransId="{A7FF3707-180D-442C-A33E-123C6CE388BA}"/>
    <dgm:cxn modelId="{9FF997D4-9BAA-4AC0-9C11-0EE8D8AB19A2}" srcId="{FD53710C-5899-4E82-8EBF-C70F1066BB7B}" destId="{E178149D-53C0-4241-9ECE-5466A476C40B}" srcOrd="6" destOrd="0" parTransId="{FF70FCA5-EF87-456F-B662-052E2FF78F48}" sibTransId="{F2000FEF-1B1B-4B0C-8C04-CF4EA355E435}"/>
    <dgm:cxn modelId="{D40D81E0-23D3-4789-A66D-093E32A2867F}" type="presParOf" srcId="{087C0BAF-13EF-4D3F-8A61-4BB876ACEAC7}" destId="{7256AEE7-F8A4-4343-8C21-28DAADEB15F1}" srcOrd="0" destOrd="0" presId="urn:microsoft.com/office/officeart/2008/layout/LinedList"/>
    <dgm:cxn modelId="{541213FF-5B6E-4846-9A7D-F6B90067D58A}" type="presParOf" srcId="{087C0BAF-13EF-4D3F-8A61-4BB876ACEAC7}" destId="{A07F43CD-E198-43A8-8369-9EEB6755AED6}" srcOrd="1" destOrd="0" presId="urn:microsoft.com/office/officeart/2008/layout/LinedList"/>
    <dgm:cxn modelId="{0E9D6B09-F58C-42DF-842C-466467E51D49}" type="presParOf" srcId="{A07F43CD-E198-43A8-8369-9EEB6755AED6}" destId="{220073D4-B9D5-45D4-A58F-33D55E09D0EE}" srcOrd="0" destOrd="0" presId="urn:microsoft.com/office/officeart/2008/layout/LinedList"/>
    <dgm:cxn modelId="{8DA2D1E7-9A37-48DA-8DFA-53AB121068BE}" type="presParOf" srcId="{A07F43CD-E198-43A8-8369-9EEB6755AED6}" destId="{FBFB3709-E313-40AE-A708-2083FF55AAF1}" srcOrd="1" destOrd="0" presId="urn:microsoft.com/office/officeart/2008/layout/LinedList"/>
    <dgm:cxn modelId="{7BA293B1-9DCF-404F-A99A-4B6C237A68F5}" type="presParOf" srcId="{087C0BAF-13EF-4D3F-8A61-4BB876ACEAC7}" destId="{807EB80D-7EE3-448D-BE3C-58A9CE726624}" srcOrd="2" destOrd="0" presId="urn:microsoft.com/office/officeart/2008/layout/LinedList"/>
    <dgm:cxn modelId="{19ABD27F-6774-4BE3-BB33-EC0D4842500A}" type="presParOf" srcId="{087C0BAF-13EF-4D3F-8A61-4BB876ACEAC7}" destId="{CAA5C93E-79F0-42B8-B5D7-2CB1EDBE845C}" srcOrd="3" destOrd="0" presId="urn:microsoft.com/office/officeart/2008/layout/LinedList"/>
    <dgm:cxn modelId="{08973C0B-D044-48B8-8C56-4144B52B4AC8}" type="presParOf" srcId="{CAA5C93E-79F0-42B8-B5D7-2CB1EDBE845C}" destId="{63355CFB-3622-403A-810A-E9913E188257}" srcOrd="0" destOrd="0" presId="urn:microsoft.com/office/officeart/2008/layout/LinedList"/>
    <dgm:cxn modelId="{F9555BF5-6CF9-4CB2-835E-3C5BD8DCD3BB}" type="presParOf" srcId="{CAA5C93E-79F0-42B8-B5D7-2CB1EDBE845C}" destId="{32BBE904-C1A0-4A2D-97C7-50D4724EC5DC}" srcOrd="1" destOrd="0" presId="urn:microsoft.com/office/officeart/2008/layout/LinedList"/>
    <dgm:cxn modelId="{53C4E4A3-978F-4C9C-9EA7-F77E0DCED9AF}" type="presParOf" srcId="{087C0BAF-13EF-4D3F-8A61-4BB876ACEAC7}" destId="{E8C9820D-35DC-4DEC-8D30-97C461C21B7F}" srcOrd="4" destOrd="0" presId="urn:microsoft.com/office/officeart/2008/layout/LinedList"/>
    <dgm:cxn modelId="{A886CDBD-D636-48EE-AE61-243BFA32D516}" type="presParOf" srcId="{087C0BAF-13EF-4D3F-8A61-4BB876ACEAC7}" destId="{B55473B3-F4E8-4212-AF0A-A0F917046D75}" srcOrd="5" destOrd="0" presId="urn:microsoft.com/office/officeart/2008/layout/LinedList"/>
    <dgm:cxn modelId="{D4CAF334-A013-4DCE-8717-3F6B4D9021A9}" type="presParOf" srcId="{B55473B3-F4E8-4212-AF0A-A0F917046D75}" destId="{F5E948F9-C1A5-4BC1-A87E-67D0E1A2B7BB}" srcOrd="0" destOrd="0" presId="urn:microsoft.com/office/officeart/2008/layout/LinedList"/>
    <dgm:cxn modelId="{38021D6C-5BCA-443F-9A46-EF5FCC660EC9}" type="presParOf" srcId="{B55473B3-F4E8-4212-AF0A-A0F917046D75}" destId="{86E09CD9-0C18-44AB-9B0F-AA61B0C8CC25}" srcOrd="1" destOrd="0" presId="urn:microsoft.com/office/officeart/2008/layout/LinedList"/>
    <dgm:cxn modelId="{13E46209-C166-48BE-8964-F78A869ED924}" type="presParOf" srcId="{087C0BAF-13EF-4D3F-8A61-4BB876ACEAC7}" destId="{E481B1D1-CEF1-4A7F-A778-CEF7C73262B9}" srcOrd="6" destOrd="0" presId="urn:microsoft.com/office/officeart/2008/layout/LinedList"/>
    <dgm:cxn modelId="{D2227253-27E7-4F90-9068-C38A8AB73D2A}" type="presParOf" srcId="{087C0BAF-13EF-4D3F-8A61-4BB876ACEAC7}" destId="{8A67E196-BC41-4815-AD8A-F81EF631BD52}" srcOrd="7" destOrd="0" presId="urn:microsoft.com/office/officeart/2008/layout/LinedList"/>
    <dgm:cxn modelId="{C8CD424E-72AA-433B-B53F-7A7410CE4993}" type="presParOf" srcId="{8A67E196-BC41-4815-AD8A-F81EF631BD52}" destId="{6B637877-E99C-4FF4-8C76-06E0434E12AC}" srcOrd="0" destOrd="0" presId="urn:microsoft.com/office/officeart/2008/layout/LinedList"/>
    <dgm:cxn modelId="{46CDD6BD-A236-4F4F-BC89-193FA95A7CB6}" type="presParOf" srcId="{8A67E196-BC41-4815-AD8A-F81EF631BD52}" destId="{9B3FAD9E-B908-45DD-B05F-90444561976D}" srcOrd="1" destOrd="0" presId="urn:microsoft.com/office/officeart/2008/layout/LinedList"/>
    <dgm:cxn modelId="{93D9074E-8491-45A4-A0E9-1AF67B3E8D5E}" type="presParOf" srcId="{087C0BAF-13EF-4D3F-8A61-4BB876ACEAC7}" destId="{DE4907E6-DEC2-4AAB-AED6-93E6183F50EE}" srcOrd="8" destOrd="0" presId="urn:microsoft.com/office/officeart/2008/layout/LinedList"/>
    <dgm:cxn modelId="{B87F0BF4-23B9-423A-BDCC-DC9BD9D103D7}" type="presParOf" srcId="{087C0BAF-13EF-4D3F-8A61-4BB876ACEAC7}" destId="{13015EA7-63F4-46EC-AE9C-A06022657301}" srcOrd="9" destOrd="0" presId="urn:microsoft.com/office/officeart/2008/layout/LinedList"/>
    <dgm:cxn modelId="{295B1B90-A775-40B3-82C5-21485E888159}" type="presParOf" srcId="{13015EA7-63F4-46EC-AE9C-A06022657301}" destId="{C2670684-D1AC-4AB4-A8A7-0E84A1734ED2}" srcOrd="0" destOrd="0" presId="urn:microsoft.com/office/officeart/2008/layout/LinedList"/>
    <dgm:cxn modelId="{B91B56BB-DDEF-45DE-91AD-93DA0618BFB9}" type="presParOf" srcId="{13015EA7-63F4-46EC-AE9C-A06022657301}" destId="{85CB59BB-4394-4991-89E5-EC73E09AB60F}" srcOrd="1" destOrd="0" presId="urn:microsoft.com/office/officeart/2008/layout/LinedList"/>
    <dgm:cxn modelId="{65014562-3C9F-4ED8-A1DD-CAD0E8C312D4}" type="presParOf" srcId="{087C0BAF-13EF-4D3F-8A61-4BB876ACEAC7}" destId="{6B9EADDB-0FE8-4A80-B3BD-5A9C5CA12865}" srcOrd="10" destOrd="0" presId="urn:microsoft.com/office/officeart/2008/layout/LinedList"/>
    <dgm:cxn modelId="{6B0FB14E-F6C4-4350-8D01-76CA9CEDB4A2}" type="presParOf" srcId="{087C0BAF-13EF-4D3F-8A61-4BB876ACEAC7}" destId="{8E742A2B-B883-472C-8033-5566FF817CB3}" srcOrd="11" destOrd="0" presId="urn:microsoft.com/office/officeart/2008/layout/LinedList"/>
    <dgm:cxn modelId="{990A7274-6330-45A4-87BD-C6909F5D36B0}" type="presParOf" srcId="{8E742A2B-B883-472C-8033-5566FF817CB3}" destId="{611DBE40-A249-4EF0-9858-7476998FB980}" srcOrd="0" destOrd="0" presId="urn:microsoft.com/office/officeart/2008/layout/LinedList"/>
    <dgm:cxn modelId="{E45A6A2E-AE20-48E5-94C6-0244ABAE620A}" type="presParOf" srcId="{8E742A2B-B883-472C-8033-5566FF817CB3}" destId="{BBD34B3A-FB01-48F5-B72E-6B42164BD908}" srcOrd="1" destOrd="0" presId="urn:microsoft.com/office/officeart/2008/layout/LinedList"/>
    <dgm:cxn modelId="{96DA36C8-3314-471D-BEBA-CC5AC91A143C}" type="presParOf" srcId="{087C0BAF-13EF-4D3F-8A61-4BB876ACEAC7}" destId="{5E13A873-B24E-401C-A9E2-69FFC53E64F2}" srcOrd="12" destOrd="0" presId="urn:microsoft.com/office/officeart/2008/layout/LinedList"/>
    <dgm:cxn modelId="{D37246EC-310F-466F-BC0C-F8903E0BEA52}" type="presParOf" srcId="{087C0BAF-13EF-4D3F-8A61-4BB876ACEAC7}" destId="{D53690A7-46B7-45AA-BB84-1778B8D7A12A}" srcOrd="13" destOrd="0" presId="urn:microsoft.com/office/officeart/2008/layout/LinedList"/>
    <dgm:cxn modelId="{852AC4D2-45B8-4B7D-ADDC-614E60B2F76A}" type="presParOf" srcId="{D53690A7-46B7-45AA-BB84-1778B8D7A12A}" destId="{0C9EB8DB-2BCB-45AC-B38B-4FDDEDEA6F45}" srcOrd="0" destOrd="0" presId="urn:microsoft.com/office/officeart/2008/layout/LinedList"/>
    <dgm:cxn modelId="{6706C88F-79AF-488E-874B-E70C84E9B0E9}" type="presParOf" srcId="{D53690A7-46B7-45AA-BB84-1778B8D7A12A}" destId="{1B5F2D7D-D595-4985-A715-FA40BB3FECD7}" srcOrd="1" destOrd="0" presId="urn:microsoft.com/office/officeart/2008/layout/LinedList"/>
    <dgm:cxn modelId="{C5C33D40-9666-48AC-B119-75969227048A}" type="presParOf" srcId="{087C0BAF-13EF-4D3F-8A61-4BB876ACEAC7}" destId="{FD797169-F026-420B-9CDD-9895AB71F927}" srcOrd="14" destOrd="0" presId="urn:microsoft.com/office/officeart/2008/layout/LinedList"/>
    <dgm:cxn modelId="{61460F43-8B8A-4929-A8F9-D085B3865463}" type="presParOf" srcId="{087C0BAF-13EF-4D3F-8A61-4BB876ACEAC7}" destId="{4C250B18-531B-415B-B07E-9C405F63ECEB}" srcOrd="15" destOrd="0" presId="urn:microsoft.com/office/officeart/2008/layout/LinedList"/>
    <dgm:cxn modelId="{03B053A4-1FC4-403E-B21B-D3A9542B0D0E}" type="presParOf" srcId="{4C250B18-531B-415B-B07E-9C405F63ECEB}" destId="{7B3A65BB-8B5A-415A-BB9D-5ECDBF188765}" srcOrd="0" destOrd="0" presId="urn:microsoft.com/office/officeart/2008/layout/LinedList"/>
    <dgm:cxn modelId="{0AC57EBD-295F-48D6-A54A-DAE773321BAD}" type="presParOf" srcId="{4C250B18-531B-415B-B07E-9C405F63ECEB}" destId="{3187AF0D-523B-41EE-8F71-A269133CD859}" srcOrd="1" destOrd="0" presId="urn:microsoft.com/office/officeart/2008/layout/Lin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D53710C-5899-4E82-8EBF-C70F1066BB7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1EAD74-FEF7-4D77-A7AB-A01E53DC2EEC}">
      <dgm:prSet custT="1"/>
      <dgm:spPr/>
      <dgm:t>
        <a:bodyPr/>
        <a:lstStyle/>
        <a:p>
          <a:r>
            <a:rPr lang="fi-FI" sz="2000" b="1" i="0" baseline="0" dirty="0"/>
            <a:t>Positiivisia kehityskulkuja</a:t>
          </a:r>
          <a:endParaRPr lang="en-US" sz="2000" dirty="0"/>
        </a:p>
      </dgm:t>
    </dgm:pt>
    <dgm:pt modelId="{5F58DB6D-DE56-4E07-823F-8D43ECA6242D}" type="parTrans" cxnId="{5645E690-3A60-40E4-9C5C-9119CE5FB494}">
      <dgm:prSet/>
      <dgm:spPr/>
      <dgm:t>
        <a:bodyPr/>
        <a:lstStyle/>
        <a:p>
          <a:endParaRPr lang="en-US"/>
        </a:p>
      </dgm:t>
    </dgm:pt>
    <dgm:pt modelId="{0B9B53B5-2E40-41B4-B14D-0B2CB2677583}" type="sibTrans" cxnId="{5645E690-3A60-40E4-9C5C-9119CE5FB494}">
      <dgm:prSet/>
      <dgm:spPr/>
      <dgm:t>
        <a:bodyPr/>
        <a:lstStyle/>
        <a:p>
          <a:endParaRPr lang="en-US"/>
        </a:p>
      </dgm:t>
    </dgm:pt>
    <dgm:pt modelId="{42E8A20C-220F-4107-A6B0-976404B3D46E}">
      <dgm:prSet custT="1"/>
      <dgm:spPr/>
      <dgm:t>
        <a:bodyPr/>
        <a:lstStyle/>
        <a:p>
          <a:r>
            <a:rPr lang="fi-FI" sz="2000" b="0" i="0" baseline="0" dirty="0"/>
            <a:t>Järjestötoiminta </a:t>
          </a:r>
          <a:r>
            <a:rPr lang="fi-FI" sz="2000" b="0" i="0" baseline="0" dirty="0" err="1"/>
            <a:t>osallistaa</a:t>
          </a:r>
          <a:r>
            <a:rPr lang="fi-FI" sz="2000" b="0" i="0" baseline="0" dirty="0"/>
            <a:t> ja aktivoi</a:t>
          </a:r>
          <a:endParaRPr lang="en-US" sz="2000" dirty="0"/>
        </a:p>
      </dgm:t>
    </dgm:pt>
    <dgm:pt modelId="{BB70822E-D712-48F5-BB02-2B1DCCAF352A}" type="parTrans" cxnId="{48840121-CDA7-4D78-A070-BE9CDF44FFFC}">
      <dgm:prSet/>
      <dgm:spPr/>
      <dgm:t>
        <a:bodyPr/>
        <a:lstStyle/>
        <a:p>
          <a:endParaRPr lang="en-US"/>
        </a:p>
      </dgm:t>
    </dgm:pt>
    <dgm:pt modelId="{47B63DC4-C405-479D-9AD4-0AF5FD29F469}" type="sibTrans" cxnId="{48840121-CDA7-4D78-A070-BE9CDF44FFFC}">
      <dgm:prSet/>
      <dgm:spPr/>
      <dgm:t>
        <a:bodyPr/>
        <a:lstStyle/>
        <a:p>
          <a:endParaRPr lang="en-US"/>
        </a:p>
      </dgm:t>
    </dgm:pt>
    <dgm:pt modelId="{A60D1B12-1F2A-4BC2-89F6-7A73E76C5DF5}">
      <dgm:prSet custT="1"/>
      <dgm:spPr/>
      <dgm:t>
        <a:bodyPr/>
        <a:lstStyle/>
        <a:p>
          <a:r>
            <a:rPr lang="fi-FI" sz="2000" b="1" i="0" baseline="0" dirty="0"/>
            <a:t>Haasteellisia kehityskulkuja</a:t>
          </a:r>
          <a:endParaRPr lang="en-US" sz="2000" dirty="0"/>
        </a:p>
      </dgm:t>
    </dgm:pt>
    <dgm:pt modelId="{8C8E7200-2B47-45C2-9170-FF4AE476246B}" type="parTrans" cxnId="{C5E3F875-3231-41D8-87B8-F0C606A62292}">
      <dgm:prSet/>
      <dgm:spPr/>
      <dgm:t>
        <a:bodyPr/>
        <a:lstStyle/>
        <a:p>
          <a:endParaRPr lang="en-US"/>
        </a:p>
      </dgm:t>
    </dgm:pt>
    <dgm:pt modelId="{A10CE438-ADA7-4BD1-8EDA-EB408333FF52}" type="sibTrans" cxnId="{C5E3F875-3231-41D8-87B8-F0C606A62292}">
      <dgm:prSet/>
      <dgm:spPr/>
      <dgm:t>
        <a:bodyPr/>
        <a:lstStyle/>
        <a:p>
          <a:endParaRPr lang="en-US"/>
        </a:p>
      </dgm:t>
    </dgm:pt>
    <dgm:pt modelId="{469DAC6B-F5F7-42D1-ABDA-349B066C77F4}">
      <dgm:prSet custT="1"/>
      <dgm:spPr/>
      <dgm:t>
        <a:bodyPr/>
        <a:lstStyle/>
        <a:p>
          <a:r>
            <a:rPr lang="fi-FI" sz="2000" b="0" i="0" baseline="0" dirty="0"/>
            <a:t>Hyvinvointi- ja terveyshaasteet, erityisesti nuorilla, nousseet vahvemmin esille</a:t>
          </a:r>
          <a:endParaRPr lang="en-US" sz="2000" dirty="0"/>
        </a:p>
      </dgm:t>
    </dgm:pt>
    <dgm:pt modelId="{E77DACEA-E565-4EAD-852B-581694893C3A}" type="parTrans" cxnId="{675C3AA5-54C3-42D0-B406-C1E2F51C9EA9}">
      <dgm:prSet/>
      <dgm:spPr/>
      <dgm:t>
        <a:bodyPr/>
        <a:lstStyle/>
        <a:p>
          <a:endParaRPr lang="en-US"/>
        </a:p>
      </dgm:t>
    </dgm:pt>
    <dgm:pt modelId="{C210A1A2-3809-4667-A23E-E15755484ADB}" type="sibTrans" cxnId="{675C3AA5-54C3-42D0-B406-C1E2F51C9EA9}">
      <dgm:prSet/>
      <dgm:spPr/>
      <dgm:t>
        <a:bodyPr/>
        <a:lstStyle/>
        <a:p>
          <a:endParaRPr lang="en-US"/>
        </a:p>
      </dgm:t>
    </dgm:pt>
    <dgm:pt modelId="{E178149D-53C0-4241-9ECE-5466A476C40B}">
      <dgm:prSet custT="1"/>
      <dgm:spPr/>
      <dgm:t>
        <a:bodyPr/>
        <a:lstStyle/>
        <a:p>
          <a:r>
            <a:rPr lang="en-US" sz="2000" dirty="0" err="1"/>
            <a:t>Pienenevien</a:t>
          </a:r>
          <a:r>
            <a:rPr lang="en-US" sz="2000" dirty="0"/>
            <a:t> </a:t>
          </a:r>
          <a:r>
            <a:rPr lang="en-US" sz="2000" dirty="0" err="1"/>
            <a:t>ikäluokkien</a:t>
          </a:r>
          <a:r>
            <a:rPr lang="en-US" sz="2000" dirty="0"/>
            <a:t> </a:t>
          </a:r>
          <a:r>
            <a:rPr lang="en-US" sz="2000" dirty="0" err="1"/>
            <a:t>palveluntarjonnan</a:t>
          </a:r>
          <a:r>
            <a:rPr lang="en-US" sz="2000" dirty="0"/>
            <a:t> </a:t>
          </a:r>
          <a:r>
            <a:rPr lang="en-US" sz="2000" dirty="0" err="1"/>
            <a:t>kustannukset</a:t>
          </a:r>
          <a:r>
            <a:rPr lang="en-US" sz="2000" dirty="0"/>
            <a:t> </a:t>
          </a:r>
          <a:r>
            <a:rPr lang="en-US" sz="2000" dirty="0" err="1"/>
            <a:t>kohoavat</a:t>
          </a:r>
          <a:endParaRPr lang="en-US" sz="2000" dirty="0"/>
        </a:p>
      </dgm:t>
    </dgm:pt>
    <dgm:pt modelId="{FF70FCA5-EF87-456F-B662-052E2FF78F48}" type="parTrans" cxnId="{9FF997D4-9BAA-4AC0-9C11-0EE8D8AB19A2}">
      <dgm:prSet/>
      <dgm:spPr/>
      <dgm:t>
        <a:bodyPr/>
        <a:lstStyle/>
        <a:p>
          <a:endParaRPr lang="en-US"/>
        </a:p>
      </dgm:t>
    </dgm:pt>
    <dgm:pt modelId="{F2000FEF-1B1B-4B0C-8C04-CF4EA355E435}" type="sibTrans" cxnId="{9FF997D4-9BAA-4AC0-9C11-0EE8D8AB19A2}">
      <dgm:prSet/>
      <dgm:spPr/>
      <dgm:t>
        <a:bodyPr/>
        <a:lstStyle/>
        <a:p>
          <a:endParaRPr lang="en-US"/>
        </a:p>
      </dgm:t>
    </dgm:pt>
    <dgm:pt modelId="{56652D68-ACE7-46C5-98FB-A03A3A4EED72}">
      <dgm:prSet custT="1"/>
      <dgm:spPr/>
      <dgm:t>
        <a:bodyPr/>
        <a:lstStyle/>
        <a:p>
          <a:r>
            <a:rPr lang="fi-FI" sz="2000" b="0" i="0" baseline="0" dirty="0"/>
            <a:t>Vähäiset kulttuuripalvelut, k</a:t>
          </a:r>
          <a:r>
            <a:rPr lang="en-US" sz="2000" dirty="0" err="1"/>
            <a:t>untien</a:t>
          </a:r>
          <a:r>
            <a:rPr lang="en-US" sz="2000" dirty="0"/>
            <a:t> </a:t>
          </a:r>
          <a:r>
            <a:rPr lang="en-US" sz="2000" dirty="0" err="1"/>
            <a:t>osallisuus-ohjelmien</a:t>
          </a:r>
          <a:r>
            <a:rPr lang="en-US" sz="2000" dirty="0"/>
            <a:t> </a:t>
          </a:r>
          <a:r>
            <a:rPr lang="en-US" sz="2000" dirty="0" err="1"/>
            <a:t>vähyys</a:t>
          </a:r>
          <a:endParaRPr lang="en-US" sz="2000" dirty="0"/>
        </a:p>
      </dgm:t>
    </dgm:pt>
    <dgm:pt modelId="{C96F92CC-BD8C-4D8A-8BE9-F95DB47E8426}" type="parTrans" cxnId="{1C494394-E823-4748-B589-6D948E332438}">
      <dgm:prSet/>
      <dgm:spPr/>
      <dgm:t>
        <a:bodyPr/>
        <a:lstStyle/>
        <a:p>
          <a:endParaRPr lang="en-US"/>
        </a:p>
      </dgm:t>
    </dgm:pt>
    <dgm:pt modelId="{E38F2985-FD8F-466F-AA9D-D3D193029640}" type="sibTrans" cxnId="{1C494394-E823-4748-B589-6D948E332438}">
      <dgm:prSet/>
      <dgm:spPr/>
      <dgm:t>
        <a:bodyPr/>
        <a:lstStyle/>
        <a:p>
          <a:endParaRPr lang="en-US"/>
        </a:p>
      </dgm:t>
    </dgm:pt>
    <dgm:pt modelId="{75F58837-E0ED-4AF9-87C3-DE9D7C81A2C5}">
      <dgm:prSet custT="1"/>
      <dgm:spPr/>
      <dgm:t>
        <a:bodyPr/>
        <a:lstStyle/>
        <a:p>
          <a:r>
            <a:rPr lang="en-US" sz="2000" dirty="0" err="1"/>
            <a:t>Vuonna</a:t>
          </a:r>
          <a:r>
            <a:rPr lang="en-US" sz="2000" dirty="0"/>
            <a:t> 2023 Lapin </a:t>
          </a:r>
          <a:r>
            <a:rPr lang="en-US" sz="2000" dirty="0" err="1"/>
            <a:t>kuntatalous</a:t>
          </a:r>
          <a:r>
            <a:rPr lang="en-US" sz="2000" dirty="0"/>
            <a:t> </a:t>
          </a:r>
          <a:r>
            <a:rPr lang="en-US" sz="2000" dirty="0" err="1"/>
            <a:t>kehittyi</a:t>
          </a:r>
          <a:r>
            <a:rPr lang="en-US" sz="2000" dirty="0"/>
            <a:t> </a:t>
          </a:r>
          <a:r>
            <a:rPr lang="en-US" sz="2000" dirty="0" err="1"/>
            <a:t>myönteisesti</a:t>
          </a:r>
          <a:endParaRPr lang="en-US" sz="2000" dirty="0"/>
        </a:p>
      </dgm:t>
    </dgm:pt>
    <dgm:pt modelId="{9DDE30DB-6159-45CB-84DD-E987A3BD284A}" type="parTrans" cxnId="{F05BCDEE-DD79-44DB-86B3-CE097613924A}">
      <dgm:prSet/>
      <dgm:spPr/>
      <dgm:t>
        <a:bodyPr/>
        <a:lstStyle/>
        <a:p>
          <a:endParaRPr lang="fi-FI"/>
        </a:p>
      </dgm:t>
    </dgm:pt>
    <dgm:pt modelId="{CA33477B-ADD4-4EDD-BC7E-A466A001ADB2}" type="sibTrans" cxnId="{F05BCDEE-DD79-44DB-86B3-CE097613924A}">
      <dgm:prSet/>
      <dgm:spPr/>
      <dgm:t>
        <a:bodyPr/>
        <a:lstStyle/>
        <a:p>
          <a:endParaRPr lang="fi-FI"/>
        </a:p>
      </dgm:t>
    </dgm:pt>
    <dgm:pt modelId="{20D1B0F9-7638-4540-A144-0BC0220D69FB}">
      <dgm:prSet custT="1"/>
      <dgm:spPr/>
      <dgm:t>
        <a:bodyPr/>
        <a:lstStyle/>
        <a:p>
          <a:endParaRPr lang="en-US" sz="2000" dirty="0"/>
        </a:p>
      </dgm:t>
    </dgm:pt>
    <dgm:pt modelId="{89D28922-5A30-46D8-A436-ED9FB1A0A438}" type="parTrans" cxnId="{D1B6B471-45EC-4E05-BD40-77BC9508B67C}">
      <dgm:prSet/>
      <dgm:spPr/>
      <dgm:t>
        <a:bodyPr/>
        <a:lstStyle/>
        <a:p>
          <a:endParaRPr lang="fi-FI"/>
        </a:p>
      </dgm:t>
    </dgm:pt>
    <dgm:pt modelId="{342269FE-8587-4656-8B41-FD3431A4FAFD}" type="sibTrans" cxnId="{D1B6B471-45EC-4E05-BD40-77BC9508B67C}">
      <dgm:prSet/>
      <dgm:spPr/>
      <dgm:t>
        <a:bodyPr/>
        <a:lstStyle/>
        <a:p>
          <a:endParaRPr lang="fi-FI"/>
        </a:p>
      </dgm:t>
    </dgm:pt>
    <dgm:pt modelId="{087C0BAF-13EF-4D3F-8A61-4BB876ACEAC7}" type="pres">
      <dgm:prSet presAssocID="{FD53710C-5899-4E82-8EBF-C70F1066BB7B}" presName="vert0" presStyleCnt="0">
        <dgm:presLayoutVars>
          <dgm:dir/>
          <dgm:animOne val="branch"/>
          <dgm:animLvl val="lvl"/>
        </dgm:presLayoutVars>
      </dgm:prSet>
      <dgm:spPr/>
    </dgm:pt>
    <dgm:pt modelId="{7256AEE7-F8A4-4343-8C21-28DAADEB15F1}" type="pres">
      <dgm:prSet presAssocID="{461EAD74-FEF7-4D77-A7AB-A01E53DC2EEC}" presName="thickLine" presStyleLbl="alignNode1" presStyleIdx="0" presStyleCnt="8"/>
      <dgm:spPr/>
    </dgm:pt>
    <dgm:pt modelId="{A07F43CD-E198-43A8-8369-9EEB6755AED6}" type="pres">
      <dgm:prSet presAssocID="{461EAD74-FEF7-4D77-A7AB-A01E53DC2EEC}" presName="horz1" presStyleCnt="0"/>
      <dgm:spPr/>
    </dgm:pt>
    <dgm:pt modelId="{220073D4-B9D5-45D4-A58F-33D55E09D0EE}" type="pres">
      <dgm:prSet presAssocID="{461EAD74-FEF7-4D77-A7AB-A01E53DC2EEC}" presName="tx1" presStyleLbl="revTx" presStyleIdx="0" presStyleCnt="8"/>
      <dgm:spPr/>
    </dgm:pt>
    <dgm:pt modelId="{FBFB3709-E313-40AE-A708-2083FF55AAF1}" type="pres">
      <dgm:prSet presAssocID="{461EAD74-FEF7-4D77-A7AB-A01E53DC2EEC}" presName="vert1" presStyleCnt="0"/>
      <dgm:spPr/>
    </dgm:pt>
    <dgm:pt modelId="{E8C9820D-35DC-4DEC-8D30-97C461C21B7F}" type="pres">
      <dgm:prSet presAssocID="{42E8A20C-220F-4107-A6B0-976404B3D46E}" presName="thickLine" presStyleLbl="alignNode1" presStyleIdx="1" presStyleCnt="8"/>
      <dgm:spPr/>
    </dgm:pt>
    <dgm:pt modelId="{B55473B3-F4E8-4212-AF0A-A0F917046D75}" type="pres">
      <dgm:prSet presAssocID="{42E8A20C-220F-4107-A6B0-976404B3D46E}" presName="horz1" presStyleCnt="0"/>
      <dgm:spPr/>
    </dgm:pt>
    <dgm:pt modelId="{F5E948F9-C1A5-4BC1-A87E-67D0E1A2B7BB}" type="pres">
      <dgm:prSet presAssocID="{42E8A20C-220F-4107-A6B0-976404B3D46E}" presName="tx1" presStyleLbl="revTx" presStyleIdx="1" presStyleCnt="8"/>
      <dgm:spPr/>
    </dgm:pt>
    <dgm:pt modelId="{86E09CD9-0C18-44AB-9B0F-AA61B0C8CC25}" type="pres">
      <dgm:prSet presAssocID="{42E8A20C-220F-4107-A6B0-976404B3D46E}" presName="vert1" presStyleCnt="0"/>
      <dgm:spPr/>
    </dgm:pt>
    <dgm:pt modelId="{1CE9D885-5FBB-422F-9059-6EAF000BA37C}" type="pres">
      <dgm:prSet presAssocID="{75F58837-E0ED-4AF9-87C3-DE9D7C81A2C5}" presName="thickLine" presStyleLbl="alignNode1" presStyleIdx="2" presStyleCnt="8"/>
      <dgm:spPr/>
    </dgm:pt>
    <dgm:pt modelId="{9F0BD316-489F-4B14-BBEA-2500876C7333}" type="pres">
      <dgm:prSet presAssocID="{75F58837-E0ED-4AF9-87C3-DE9D7C81A2C5}" presName="horz1" presStyleCnt="0"/>
      <dgm:spPr/>
    </dgm:pt>
    <dgm:pt modelId="{E4D3754A-344B-4105-BE32-7EE0ED4FD873}" type="pres">
      <dgm:prSet presAssocID="{75F58837-E0ED-4AF9-87C3-DE9D7C81A2C5}" presName="tx1" presStyleLbl="revTx" presStyleIdx="2" presStyleCnt="8"/>
      <dgm:spPr/>
    </dgm:pt>
    <dgm:pt modelId="{DF7452E0-BB47-4569-AFD9-21CADEE38302}" type="pres">
      <dgm:prSet presAssocID="{75F58837-E0ED-4AF9-87C3-DE9D7C81A2C5}" presName="vert1" presStyleCnt="0"/>
      <dgm:spPr/>
    </dgm:pt>
    <dgm:pt modelId="{A7DBFD57-5D65-4479-88BF-CE1D0B7332FE}" type="pres">
      <dgm:prSet presAssocID="{20D1B0F9-7638-4540-A144-0BC0220D69FB}" presName="thickLine" presStyleLbl="alignNode1" presStyleIdx="3" presStyleCnt="8"/>
      <dgm:spPr/>
    </dgm:pt>
    <dgm:pt modelId="{00EE9182-A374-4923-82F6-589932737C5A}" type="pres">
      <dgm:prSet presAssocID="{20D1B0F9-7638-4540-A144-0BC0220D69FB}" presName="horz1" presStyleCnt="0"/>
      <dgm:spPr/>
    </dgm:pt>
    <dgm:pt modelId="{E83E4AFF-523D-4512-A8AA-3DD5D91D54EE}" type="pres">
      <dgm:prSet presAssocID="{20D1B0F9-7638-4540-A144-0BC0220D69FB}" presName="tx1" presStyleLbl="revTx" presStyleIdx="3" presStyleCnt="8"/>
      <dgm:spPr/>
    </dgm:pt>
    <dgm:pt modelId="{70CA9D98-47D3-4B32-BA98-8DBA0B8AE4B2}" type="pres">
      <dgm:prSet presAssocID="{20D1B0F9-7638-4540-A144-0BC0220D69FB}" presName="vert1" presStyleCnt="0"/>
      <dgm:spPr/>
    </dgm:pt>
    <dgm:pt modelId="{DE4907E6-DEC2-4AAB-AED6-93E6183F50EE}" type="pres">
      <dgm:prSet presAssocID="{A60D1B12-1F2A-4BC2-89F6-7A73E76C5DF5}" presName="thickLine" presStyleLbl="alignNode1" presStyleIdx="4" presStyleCnt="8"/>
      <dgm:spPr/>
    </dgm:pt>
    <dgm:pt modelId="{13015EA7-63F4-46EC-AE9C-A06022657301}" type="pres">
      <dgm:prSet presAssocID="{A60D1B12-1F2A-4BC2-89F6-7A73E76C5DF5}" presName="horz1" presStyleCnt="0"/>
      <dgm:spPr/>
    </dgm:pt>
    <dgm:pt modelId="{C2670684-D1AC-4AB4-A8A7-0E84A1734ED2}" type="pres">
      <dgm:prSet presAssocID="{A60D1B12-1F2A-4BC2-89F6-7A73E76C5DF5}" presName="tx1" presStyleLbl="revTx" presStyleIdx="4" presStyleCnt="8"/>
      <dgm:spPr/>
    </dgm:pt>
    <dgm:pt modelId="{85CB59BB-4394-4991-89E5-EC73E09AB60F}" type="pres">
      <dgm:prSet presAssocID="{A60D1B12-1F2A-4BC2-89F6-7A73E76C5DF5}" presName="vert1" presStyleCnt="0"/>
      <dgm:spPr/>
    </dgm:pt>
    <dgm:pt modelId="{6B9EADDB-0FE8-4A80-B3BD-5A9C5CA12865}" type="pres">
      <dgm:prSet presAssocID="{469DAC6B-F5F7-42D1-ABDA-349B066C77F4}" presName="thickLine" presStyleLbl="alignNode1" presStyleIdx="5" presStyleCnt="8"/>
      <dgm:spPr/>
    </dgm:pt>
    <dgm:pt modelId="{8E742A2B-B883-472C-8033-5566FF817CB3}" type="pres">
      <dgm:prSet presAssocID="{469DAC6B-F5F7-42D1-ABDA-349B066C77F4}" presName="horz1" presStyleCnt="0"/>
      <dgm:spPr/>
    </dgm:pt>
    <dgm:pt modelId="{611DBE40-A249-4EF0-9858-7476998FB980}" type="pres">
      <dgm:prSet presAssocID="{469DAC6B-F5F7-42D1-ABDA-349B066C77F4}" presName="tx1" presStyleLbl="revTx" presStyleIdx="5" presStyleCnt="8"/>
      <dgm:spPr/>
    </dgm:pt>
    <dgm:pt modelId="{BBD34B3A-FB01-48F5-B72E-6B42164BD908}" type="pres">
      <dgm:prSet presAssocID="{469DAC6B-F5F7-42D1-ABDA-349B066C77F4}" presName="vert1" presStyleCnt="0"/>
      <dgm:spPr/>
    </dgm:pt>
    <dgm:pt modelId="{5E13A873-B24E-401C-A9E2-69FFC53E64F2}" type="pres">
      <dgm:prSet presAssocID="{E178149D-53C0-4241-9ECE-5466A476C40B}" presName="thickLine" presStyleLbl="alignNode1" presStyleIdx="6" presStyleCnt="8"/>
      <dgm:spPr/>
    </dgm:pt>
    <dgm:pt modelId="{D53690A7-46B7-45AA-BB84-1778B8D7A12A}" type="pres">
      <dgm:prSet presAssocID="{E178149D-53C0-4241-9ECE-5466A476C40B}" presName="horz1" presStyleCnt="0"/>
      <dgm:spPr/>
    </dgm:pt>
    <dgm:pt modelId="{0C9EB8DB-2BCB-45AC-B38B-4FDDEDEA6F45}" type="pres">
      <dgm:prSet presAssocID="{E178149D-53C0-4241-9ECE-5466A476C40B}" presName="tx1" presStyleLbl="revTx" presStyleIdx="6" presStyleCnt="8"/>
      <dgm:spPr/>
    </dgm:pt>
    <dgm:pt modelId="{1B5F2D7D-D595-4985-A715-FA40BB3FECD7}" type="pres">
      <dgm:prSet presAssocID="{E178149D-53C0-4241-9ECE-5466A476C40B}" presName="vert1" presStyleCnt="0"/>
      <dgm:spPr/>
    </dgm:pt>
    <dgm:pt modelId="{FD797169-F026-420B-9CDD-9895AB71F927}" type="pres">
      <dgm:prSet presAssocID="{56652D68-ACE7-46C5-98FB-A03A3A4EED72}" presName="thickLine" presStyleLbl="alignNode1" presStyleIdx="7" presStyleCnt="8"/>
      <dgm:spPr/>
    </dgm:pt>
    <dgm:pt modelId="{4C250B18-531B-415B-B07E-9C405F63ECEB}" type="pres">
      <dgm:prSet presAssocID="{56652D68-ACE7-46C5-98FB-A03A3A4EED72}" presName="horz1" presStyleCnt="0"/>
      <dgm:spPr/>
    </dgm:pt>
    <dgm:pt modelId="{7B3A65BB-8B5A-415A-BB9D-5ECDBF188765}" type="pres">
      <dgm:prSet presAssocID="{56652D68-ACE7-46C5-98FB-A03A3A4EED72}" presName="tx1" presStyleLbl="revTx" presStyleIdx="7" presStyleCnt="8"/>
      <dgm:spPr/>
    </dgm:pt>
    <dgm:pt modelId="{3187AF0D-523B-41EE-8F71-A269133CD859}" type="pres">
      <dgm:prSet presAssocID="{56652D68-ACE7-46C5-98FB-A03A3A4EED72}" presName="vert1" presStyleCnt="0"/>
      <dgm:spPr/>
    </dgm:pt>
  </dgm:ptLst>
  <dgm:cxnLst>
    <dgm:cxn modelId="{E2A90E0B-6792-4092-A15D-47D7C24952FA}" type="presOf" srcId="{469DAC6B-F5F7-42D1-ABDA-349B066C77F4}" destId="{611DBE40-A249-4EF0-9858-7476998FB980}" srcOrd="0" destOrd="0" presId="urn:microsoft.com/office/officeart/2008/layout/LinedList"/>
    <dgm:cxn modelId="{48840121-CDA7-4D78-A070-BE9CDF44FFFC}" srcId="{FD53710C-5899-4E82-8EBF-C70F1066BB7B}" destId="{42E8A20C-220F-4107-A6B0-976404B3D46E}" srcOrd="1" destOrd="0" parTransId="{BB70822E-D712-48F5-BB02-2B1DCCAF352A}" sibTransId="{47B63DC4-C405-479D-9AD4-0AF5FD29F469}"/>
    <dgm:cxn modelId="{07546728-4E56-41C6-9A91-88B8AE6E87C3}" type="presOf" srcId="{42E8A20C-220F-4107-A6B0-976404B3D46E}" destId="{F5E948F9-C1A5-4BC1-A87E-67D0E1A2B7BB}" srcOrd="0" destOrd="0" presId="urn:microsoft.com/office/officeart/2008/layout/LinedList"/>
    <dgm:cxn modelId="{68719632-AFF1-40A9-8305-D33E9D5FA8FA}" type="presOf" srcId="{75F58837-E0ED-4AF9-87C3-DE9D7C81A2C5}" destId="{E4D3754A-344B-4105-BE32-7EE0ED4FD873}" srcOrd="0" destOrd="0" presId="urn:microsoft.com/office/officeart/2008/layout/LinedList"/>
    <dgm:cxn modelId="{DB59D65C-4906-42CC-A06C-319EFDF12185}" type="presOf" srcId="{A60D1B12-1F2A-4BC2-89F6-7A73E76C5DF5}" destId="{C2670684-D1AC-4AB4-A8A7-0E84A1734ED2}" srcOrd="0" destOrd="0" presId="urn:microsoft.com/office/officeart/2008/layout/LinedList"/>
    <dgm:cxn modelId="{D1B6B471-45EC-4E05-BD40-77BC9508B67C}" srcId="{FD53710C-5899-4E82-8EBF-C70F1066BB7B}" destId="{20D1B0F9-7638-4540-A144-0BC0220D69FB}" srcOrd="3" destOrd="0" parTransId="{89D28922-5A30-46D8-A436-ED9FB1A0A438}" sibTransId="{342269FE-8587-4656-8B41-FD3431A4FAFD}"/>
    <dgm:cxn modelId="{C5E3F875-3231-41D8-87B8-F0C606A62292}" srcId="{FD53710C-5899-4E82-8EBF-C70F1066BB7B}" destId="{A60D1B12-1F2A-4BC2-89F6-7A73E76C5DF5}" srcOrd="4" destOrd="0" parTransId="{8C8E7200-2B47-45C2-9170-FF4AE476246B}" sibTransId="{A10CE438-ADA7-4BD1-8EDA-EB408333FF52}"/>
    <dgm:cxn modelId="{A8E02178-5140-4E7F-815A-53880A74EB42}" type="presOf" srcId="{461EAD74-FEF7-4D77-A7AB-A01E53DC2EEC}" destId="{220073D4-B9D5-45D4-A58F-33D55E09D0EE}" srcOrd="0" destOrd="0" presId="urn:microsoft.com/office/officeart/2008/layout/LinedList"/>
    <dgm:cxn modelId="{94E8CF84-D94B-4FA6-BF79-E6BF85000155}" type="presOf" srcId="{FD53710C-5899-4E82-8EBF-C70F1066BB7B}" destId="{087C0BAF-13EF-4D3F-8A61-4BB876ACEAC7}" srcOrd="0" destOrd="0" presId="urn:microsoft.com/office/officeart/2008/layout/LinedList"/>
    <dgm:cxn modelId="{37B8038B-DD0A-4A00-B919-00BCE6C3F8A8}" type="presOf" srcId="{E178149D-53C0-4241-9ECE-5466A476C40B}" destId="{0C9EB8DB-2BCB-45AC-B38B-4FDDEDEA6F45}" srcOrd="0" destOrd="0" presId="urn:microsoft.com/office/officeart/2008/layout/LinedList"/>
    <dgm:cxn modelId="{5645E690-3A60-40E4-9C5C-9119CE5FB494}" srcId="{FD53710C-5899-4E82-8EBF-C70F1066BB7B}" destId="{461EAD74-FEF7-4D77-A7AB-A01E53DC2EEC}" srcOrd="0" destOrd="0" parTransId="{5F58DB6D-DE56-4E07-823F-8D43ECA6242D}" sibTransId="{0B9B53B5-2E40-41B4-B14D-0B2CB2677583}"/>
    <dgm:cxn modelId="{C6B4D393-988C-4163-8513-5743E99470D1}" type="presOf" srcId="{56652D68-ACE7-46C5-98FB-A03A3A4EED72}" destId="{7B3A65BB-8B5A-415A-BB9D-5ECDBF188765}" srcOrd="0" destOrd="0" presId="urn:microsoft.com/office/officeart/2008/layout/LinedList"/>
    <dgm:cxn modelId="{1C494394-E823-4748-B589-6D948E332438}" srcId="{FD53710C-5899-4E82-8EBF-C70F1066BB7B}" destId="{56652D68-ACE7-46C5-98FB-A03A3A4EED72}" srcOrd="7" destOrd="0" parTransId="{C96F92CC-BD8C-4D8A-8BE9-F95DB47E8426}" sibTransId="{E38F2985-FD8F-466F-AA9D-D3D193029640}"/>
    <dgm:cxn modelId="{675C3AA5-54C3-42D0-B406-C1E2F51C9EA9}" srcId="{FD53710C-5899-4E82-8EBF-C70F1066BB7B}" destId="{469DAC6B-F5F7-42D1-ABDA-349B066C77F4}" srcOrd="5" destOrd="0" parTransId="{E77DACEA-E565-4EAD-852B-581694893C3A}" sibTransId="{C210A1A2-3809-4667-A23E-E15755484ADB}"/>
    <dgm:cxn modelId="{9FF997D4-9BAA-4AC0-9C11-0EE8D8AB19A2}" srcId="{FD53710C-5899-4E82-8EBF-C70F1066BB7B}" destId="{E178149D-53C0-4241-9ECE-5466A476C40B}" srcOrd="6" destOrd="0" parTransId="{FF70FCA5-EF87-456F-B662-052E2FF78F48}" sibTransId="{F2000FEF-1B1B-4B0C-8C04-CF4EA355E435}"/>
    <dgm:cxn modelId="{F05BCDEE-DD79-44DB-86B3-CE097613924A}" srcId="{FD53710C-5899-4E82-8EBF-C70F1066BB7B}" destId="{75F58837-E0ED-4AF9-87C3-DE9D7C81A2C5}" srcOrd="2" destOrd="0" parTransId="{9DDE30DB-6159-45CB-84DD-E987A3BD284A}" sibTransId="{CA33477B-ADD4-4EDD-BC7E-A466A001ADB2}"/>
    <dgm:cxn modelId="{4934B0FD-BDB0-4C04-88E3-07FEA4185DCF}" type="presOf" srcId="{20D1B0F9-7638-4540-A144-0BC0220D69FB}" destId="{E83E4AFF-523D-4512-A8AA-3DD5D91D54EE}" srcOrd="0" destOrd="0" presId="urn:microsoft.com/office/officeart/2008/layout/LinedList"/>
    <dgm:cxn modelId="{D40D81E0-23D3-4789-A66D-093E32A2867F}" type="presParOf" srcId="{087C0BAF-13EF-4D3F-8A61-4BB876ACEAC7}" destId="{7256AEE7-F8A4-4343-8C21-28DAADEB15F1}" srcOrd="0" destOrd="0" presId="urn:microsoft.com/office/officeart/2008/layout/LinedList"/>
    <dgm:cxn modelId="{541213FF-5B6E-4846-9A7D-F6B90067D58A}" type="presParOf" srcId="{087C0BAF-13EF-4D3F-8A61-4BB876ACEAC7}" destId="{A07F43CD-E198-43A8-8369-9EEB6755AED6}" srcOrd="1" destOrd="0" presId="urn:microsoft.com/office/officeart/2008/layout/LinedList"/>
    <dgm:cxn modelId="{0E9D6B09-F58C-42DF-842C-466467E51D49}" type="presParOf" srcId="{A07F43CD-E198-43A8-8369-9EEB6755AED6}" destId="{220073D4-B9D5-45D4-A58F-33D55E09D0EE}" srcOrd="0" destOrd="0" presId="urn:microsoft.com/office/officeart/2008/layout/LinedList"/>
    <dgm:cxn modelId="{8DA2D1E7-9A37-48DA-8DFA-53AB121068BE}" type="presParOf" srcId="{A07F43CD-E198-43A8-8369-9EEB6755AED6}" destId="{FBFB3709-E313-40AE-A708-2083FF55AAF1}" srcOrd="1" destOrd="0" presId="urn:microsoft.com/office/officeart/2008/layout/LinedList"/>
    <dgm:cxn modelId="{53C4E4A3-978F-4C9C-9EA7-F77E0DCED9AF}" type="presParOf" srcId="{087C0BAF-13EF-4D3F-8A61-4BB876ACEAC7}" destId="{E8C9820D-35DC-4DEC-8D30-97C461C21B7F}" srcOrd="2" destOrd="0" presId="urn:microsoft.com/office/officeart/2008/layout/LinedList"/>
    <dgm:cxn modelId="{A886CDBD-D636-48EE-AE61-243BFA32D516}" type="presParOf" srcId="{087C0BAF-13EF-4D3F-8A61-4BB876ACEAC7}" destId="{B55473B3-F4E8-4212-AF0A-A0F917046D75}" srcOrd="3" destOrd="0" presId="urn:microsoft.com/office/officeart/2008/layout/LinedList"/>
    <dgm:cxn modelId="{D4CAF334-A013-4DCE-8717-3F6B4D9021A9}" type="presParOf" srcId="{B55473B3-F4E8-4212-AF0A-A0F917046D75}" destId="{F5E948F9-C1A5-4BC1-A87E-67D0E1A2B7BB}" srcOrd="0" destOrd="0" presId="urn:microsoft.com/office/officeart/2008/layout/LinedList"/>
    <dgm:cxn modelId="{38021D6C-5BCA-443F-9A46-EF5FCC660EC9}" type="presParOf" srcId="{B55473B3-F4E8-4212-AF0A-A0F917046D75}" destId="{86E09CD9-0C18-44AB-9B0F-AA61B0C8CC25}" srcOrd="1" destOrd="0" presId="urn:microsoft.com/office/officeart/2008/layout/LinedList"/>
    <dgm:cxn modelId="{D4FC1E44-ED8B-4DA0-A8EA-AA49039A4125}" type="presParOf" srcId="{087C0BAF-13EF-4D3F-8A61-4BB876ACEAC7}" destId="{1CE9D885-5FBB-422F-9059-6EAF000BA37C}" srcOrd="4" destOrd="0" presId="urn:microsoft.com/office/officeart/2008/layout/LinedList"/>
    <dgm:cxn modelId="{1CECBE77-A83D-4ED4-96E9-69B14F08CE0A}" type="presParOf" srcId="{087C0BAF-13EF-4D3F-8A61-4BB876ACEAC7}" destId="{9F0BD316-489F-4B14-BBEA-2500876C7333}" srcOrd="5" destOrd="0" presId="urn:microsoft.com/office/officeart/2008/layout/LinedList"/>
    <dgm:cxn modelId="{9F342203-DC76-4ED8-9F7E-E6B9D483F340}" type="presParOf" srcId="{9F0BD316-489F-4B14-BBEA-2500876C7333}" destId="{E4D3754A-344B-4105-BE32-7EE0ED4FD873}" srcOrd="0" destOrd="0" presId="urn:microsoft.com/office/officeart/2008/layout/LinedList"/>
    <dgm:cxn modelId="{8311BB3E-6D99-46D4-85D1-68D04D6FAE55}" type="presParOf" srcId="{9F0BD316-489F-4B14-BBEA-2500876C7333}" destId="{DF7452E0-BB47-4569-AFD9-21CADEE38302}" srcOrd="1" destOrd="0" presId="urn:microsoft.com/office/officeart/2008/layout/LinedList"/>
    <dgm:cxn modelId="{34BA1818-BF03-4729-8818-BCFEEFF7F210}" type="presParOf" srcId="{087C0BAF-13EF-4D3F-8A61-4BB876ACEAC7}" destId="{A7DBFD57-5D65-4479-88BF-CE1D0B7332FE}" srcOrd="6" destOrd="0" presId="urn:microsoft.com/office/officeart/2008/layout/LinedList"/>
    <dgm:cxn modelId="{524ABC95-0AD1-4513-AA04-56B9B8925762}" type="presParOf" srcId="{087C0BAF-13EF-4D3F-8A61-4BB876ACEAC7}" destId="{00EE9182-A374-4923-82F6-589932737C5A}" srcOrd="7" destOrd="0" presId="urn:microsoft.com/office/officeart/2008/layout/LinedList"/>
    <dgm:cxn modelId="{F4CF2BA0-A6F7-4219-BC98-0EDD3C0B61E9}" type="presParOf" srcId="{00EE9182-A374-4923-82F6-589932737C5A}" destId="{E83E4AFF-523D-4512-A8AA-3DD5D91D54EE}" srcOrd="0" destOrd="0" presId="urn:microsoft.com/office/officeart/2008/layout/LinedList"/>
    <dgm:cxn modelId="{777AD2E3-EA9A-4339-996F-EE10522FD3A4}" type="presParOf" srcId="{00EE9182-A374-4923-82F6-589932737C5A}" destId="{70CA9D98-47D3-4B32-BA98-8DBA0B8AE4B2}" srcOrd="1" destOrd="0" presId="urn:microsoft.com/office/officeart/2008/layout/LinedList"/>
    <dgm:cxn modelId="{93D9074E-8491-45A4-A0E9-1AF67B3E8D5E}" type="presParOf" srcId="{087C0BAF-13EF-4D3F-8A61-4BB876ACEAC7}" destId="{DE4907E6-DEC2-4AAB-AED6-93E6183F50EE}" srcOrd="8" destOrd="0" presId="urn:microsoft.com/office/officeart/2008/layout/LinedList"/>
    <dgm:cxn modelId="{B87F0BF4-23B9-423A-BDCC-DC9BD9D103D7}" type="presParOf" srcId="{087C0BAF-13EF-4D3F-8A61-4BB876ACEAC7}" destId="{13015EA7-63F4-46EC-AE9C-A06022657301}" srcOrd="9" destOrd="0" presId="urn:microsoft.com/office/officeart/2008/layout/LinedList"/>
    <dgm:cxn modelId="{295B1B90-A775-40B3-82C5-21485E888159}" type="presParOf" srcId="{13015EA7-63F4-46EC-AE9C-A06022657301}" destId="{C2670684-D1AC-4AB4-A8A7-0E84A1734ED2}" srcOrd="0" destOrd="0" presId="urn:microsoft.com/office/officeart/2008/layout/LinedList"/>
    <dgm:cxn modelId="{B91B56BB-DDEF-45DE-91AD-93DA0618BFB9}" type="presParOf" srcId="{13015EA7-63F4-46EC-AE9C-A06022657301}" destId="{85CB59BB-4394-4991-89E5-EC73E09AB60F}" srcOrd="1" destOrd="0" presId="urn:microsoft.com/office/officeart/2008/layout/LinedList"/>
    <dgm:cxn modelId="{65014562-3C9F-4ED8-A1DD-CAD0E8C312D4}" type="presParOf" srcId="{087C0BAF-13EF-4D3F-8A61-4BB876ACEAC7}" destId="{6B9EADDB-0FE8-4A80-B3BD-5A9C5CA12865}" srcOrd="10" destOrd="0" presId="urn:microsoft.com/office/officeart/2008/layout/LinedList"/>
    <dgm:cxn modelId="{6B0FB14E-F6C4-4350-8D01-76CA9CEDB4A2}" type="presParOf" srcId="{087C0BAF-13EF-4D3F-8A61-4BB876ACEAC7}" destId="{8E742A2B-B883-472C-8033-5566FF817CB3}" srcOrd="11" destOrd="0" presId="urn:microsoft.com/office/officeart/2008/layout/LinedList"/>
    <dgm:cxn modelId="{990A7274-6330-45A4-87BD-C6909F5D36B0}" type="presParOf" srcId="{8E742A2B-B883-472C-8033-5566FF817CB3}" destId="{611DBE40-A249-4EF0-9858-7476998FB980}" srcOrd="0" destOrd="0" presId="urn:microsoft.com/office/officeart/2008/layout/LinedList"/>
    <dgm:cxn modelId="{E45A6A2E-AE20-48E5-94C6-0244ABAE620A}" type="presParOf" srcId="{8E742A2B-B883-472C-8033-5566FF817CB3}" destId="{BBD34B3A-FB01-48F5-B72E-6B42164BD908}" srcOrd="1" destOrd="0" presId="urn:microsoft.com/office/officeart/2008/layout/LinedList"/>
    <dgm:cxn modelId="{96DA36C8-3314-471D-BEBA-CC5AC91A143C}" type="presParOf" srcId="{087C0BAF-13EF-4D3F-8A61-4BB876ACEAC7}" destId="{5E13A873-B24E-401C-A9E2-69FFC53E64F2}" srcOrd="12" destOrd="0" presId="urn:microsoft.com/office/officeart/2008/layout/LinedList"/>
    <dgm:cxn modelId="{D37246EC-310F-466F-BC0C-F8903E0BEA52}" type="presParOf" srcId="{087C0BAF-13EF-4D3F-8A61-4BB876ACEAC7}" destId="{D53690A7-46B7-45AA-BB84-1778B8D7A12A}" srcOrd="13" destOrd="0" presId="urn:microsoft.com/office/officeart/2008/layout/LinedList"/>
    <dgm:cxn modelId="{852AC4D2-45B8-4B7D-ADDC-614E60B2F76A}" type="presParOf" srcId="{D53690A7-46B7-45AA-BB84-1778B8D7A12A}" destId="{0C9EB8DB-2BCB-45AC-B38B-4FDDEDEA6F45}" srcOrd="0" destOrd="0" presId="urn:microsoft.com/office/officeart/2008/layout/LinedList"/>
    <dgm:cxn modelId="{6706C88F-79AF-488E-874B-E70C84E9B0E9}" type="presParOf" srcId="{D53690A7-46B7-45AA-BB84-1778B8D7A12A}" destId="{1B5F2D7D-D595-4985-A715-FA40BB3FECD7}" srcOrd="1" destOrd="0" presId="urn:microsoft.com/office/officeart/2008/layout/LinedList"/>
    <dgm:cxn modelId="{C5C33D40-9666-48AC-B119-75969227048A}" type="presParOf" srcId="{087C0BAF-13EF-4D3F-8A61-4BB876ACEAC7}" destId="{FD797169-F026-420B-9CDD-9895AB71F927}" srcOrd="14" destOrd="0" presId="urn:microsoft.com/office/officeart/2008/layout/LinedList"/>
    <dgm:cxn modelId="{61460F43-8B8A-4929-A8F9-D085B3865463}" type="presParOf" srcId="{087C0BAF-13EF-4D3F-8A61-4BB876ACEAC7}" destId="{4C250B18-531B-415B-B07E-9C405F63ECEB}" srcOrd="15" destOrd="0" presId="urn:microsoft.com/office/officeart/2008/layout/LinedList"/>
    <dgm:cxn modelId="{03B053A4-1FC4-403E-B21B-D3A9542B0D0E}" type="presParOf" srcId="{4C250B18-531B-415B-B07E-9C405F63ECEB}" destId="{7B3A65BB-8B5A-415A-BB9D-5ECDBF188765}" srcOrd="0" destOrd="0" presId="urn:microsoft.com/office/officeart/2008/layout/LinedList"/>
    <dgm:cxn modelId="{0AC57EBD-295F-48D6-A54A-DAE773321BAD}" type="presParOf" srcId="{4C250B18-531B-415B-B07E-9C405F63ECEB}" destId="{3187AF0D-523B-41EE-8F71-A269133CD859}" srcOrd="1" destOrd="0" presId="urn:microsoft.com/office/officeart/2008/layout/Lin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2DE88B-1942-402D-AF65-55499766A3F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7A2D52F-D869-4EDA-A618-886D3E2F3596}">
      <dgm:prSet/>
      <dgm:spPr/>
      <dgm:t>
        <a:bodyPr/>
        <a:lstStyle/>
        <a:p>
          <a:r>
            <a:rPr lang="fi-FI" b="1" i="0" baseline="0"/>
            <a:t>Haasteellisia kehityskulkuja</a:t>
          </a:r>
          <a:endParaRPr lang="en-US"/>
        </a:p>
      </dgm:t>
    </dgm:pt>
    <dgm:pt modelId="{17A87064-4D00-415C-B0F4-CF285B315618}" type="parTrans" cxnId="{CC8BCC1B-3500-4DCE-98E9-3126CBE31623}">
      <dgm:prSet/>
      <dgm:spPr/>
      <dgm:t>
        <a:bodyPr/>
        <a:lstStyle/>
        <a:p>
          <a:endParaRPr lang="en-US"/>
        </a:p>
      </dgm:t>
    </dgm:pt>
    <dgm:pt modelId="{DBE67588-E8AC-49EA-A0F2-0445B371FEB0}" type="sibTrans" cxnId="{CC8BCC1B-3500-4DCE-98E9-3126CBE31623}">
      <dgm:prSet/>
      <dgm:spPr/>
      <dgm:t>
        <a:bodyPr/>
        <a:lstStyle/>
        <a:p>
          <a:endParaRPr lang="en-US"/>
        </a:p>
      </dgm:t>
    </dgm:pt>
    <dgm:pt modelId="{7FC079D2-7FFA-4FC5-86D5-41E088EA444A}">
      <dgm:prSet/>
      <dgm:spPr/>
      <dgm:t>
        <a:bodyPr/>
        <a:lstStyle/>
        <a:p>
          <a:r>
            <a:rPr lang="fi-FI" b="0" i="0" baseline="0"/>
            <a:t>Nopeasti heikkenevä luonnollinen väestönlisäys</a:t>
          </a:r>
          <a:endParaRPr lang="en-US"/>
        </a:p>
      </dgm:t>
    </dgm:pt>
    <dgm:pt modelId="{EF23AA94-ED5C-44C6-8DB9-FB32D460FDE2}" type="parTrans" cxnId="{06F3FC59-48BA-4150-B41A-156E755CD424}">
      <dgm:prSet/>
      <dgm:spPr/>
      <dgm:t>
        <a:bodyPr/>
        <a:lstStyle/>
        <a:p>
          <a:endParaRPr lang="en-US"/>
        </a:p>
      </dgm:t>
    </dgm:pt>
    <dgm:pt modelId="{CF3D3D74-1D34-4F7B-B7AE-759A49DD40BC}" type="sibTrans" cxnId="{06F3FC59-48BA-4150-B41A-156E755CD424}">
      <dgm:prSet/>
      <dgm:spPr/>
      <dgm:t>
        <a:bodyPr/>
        <a:lstStyle/>
        <a:p>
          <a:endParaRPr lang="en-US"/>
        </a:p>
      </dgm:t>
    </dgm:pt>
    <dgm:pt modelId="{F9FA6692-E6FB-4AC2-A3B6-6D041F5BE2FF}">
      <dgm:prSet/>
      <dgm:spPr/>
      <dgm:t>
        <a:bodyPr/>
        <a:lstStyle/>
        <a:p>
          <a:r>
            <a:rPr lang="fi-FI" b="0" i="0" baseline="0"/>
            <a:t>Suuri pysyvästi lähtevien nuorten määrä</a:t>
          </a:r>
          <a:endParaRPr lang="en-US"/>
        </a:p>
      </dgm:t>
    </dgm:pt>
    <dgm:pt modelId="{7839CCFD-7E62-40E0-9F80-D0F7EC860B2C}" type="parTrans" cxnId="{CDBE5E01-0BB0-4121-8050-74EF7D4504A2}">
      <dgm:prSet/>
      <dgm:spPr/>
      <dgm:t>
        <a:bodyPr/>
        <a:lstStyle/>
        <a:p>
          <a:endParaRPr lang="en-US"/>
        </a:p>
      </dgm:t>
    </dgm:pt>
    <dgm:pt modelId="{0DAE516A-74AC-449C-A0B1-E951C10A4A90}" type="sibTrans" cxnId="{CDBE5E01-0BB0-4121-8050-74EF7D4504A2}">
      <dgm:prSet/>
      <dgm:spPr/>
      <dgm:t>
        <a:bodyPr/>
        <a:lstStyle/>
        <a:p>
          <a:endParaRPr lang="en-US"/>
        </a:p>
      </dgm:t>
    </dgm:pt>
    <dgm:pt modelId="{BCD640B7-0CD2-4D76-8E53-B9383C4F9B86}">
      <dgm:prSet/>
      <dgm:spPr/>
      <dgm:t>
        <a:bodyPr/>
        <a:lstStyle/>
        <a:p>
          <a:r>
            <a:rPr lang="fi-FI" b="0" i="0" baseline="0"/>
            <a:t>Työikäisen väestön ja työvoiman kehitys</a:t>
          </a:r>
          <a:endParaRPr lang="en-US"/>
        </a:p>
      </dgm:t>
    </dgm:pt>
    <dgm:pt modelId="{0B56D710-EBB9-454D-A841-AFDA22C25366}" type="parTrans" cxnId="{A0BB702C-A15A-4838-BCB9-9489591A5835}">
      <dgm:prSet/>
      <dgm:spPr/>
      <dgm:t>
        <a:bodyPr/>
        <a:lstStyle/>
        <a:p>
          <a:endParaRPr lang="en-US"/>
        </a:p>
      </dgm:t>
    </dgm:pt>
    <dgm:pt modelId="{C32A77F0-869F-4ED7-A675-22DE63EE75D8}" type="sibTrans" cxnId="{A0BB702C-A15A-4838-BCB9-9489591A5835}">
      <dgm:prSet/>
      <dgm:spPr/>
      <dgm:t>
        <a:bodyPr/>
        <a:lstStyle/>
        <a:p>
          <a:endParaRPr lang="en-US"/>
        </a:p>
      </dgm:t>
    </dgm:pt>
    <dgm:pt modelId="{78204F85-346F-45DF-A875-FDEC51CE84FC}">
      <dgm:prSet/>
      <dgm:spPr/>
      <dgm:t>
        <a:bodyPr/>
        <a:lstStyle/>
        <a:p>
          <a:r>
            <a:rPr lang="fi-FI" b="0" i="0" baseline="0"/>
            <a:t>Ikärakenteen kehitys, eläköitymispaine</a:t>
          </a:r>
          <a:endParaRPr lang="en-US"/>
        </a:p>
      </dgm:t>
    </dgm:pt>
    <dgm:pt modelId="{C8DB9EDB-CC56-4AA7-BA16-658F4C168375}" type="parTrans" cxnId="{04C55C60-A65C-4316-AE9D-8364C8A2C793}">
      <dgm:prSet/>
      <dgm:spPr/>
      <dgm:t>
        <a:bodyPr/>
        <a:lstStyle/>
        <a:p>
          <a:endParaRPr lang="en-US"/>
        </a:p>
      </dgm:t>
    </dgm:pt>
    <dgm:pt modelId="{360CE10B-668A-4F6D-B29C-C2AE7A84C179}" type="sibTrans" cxnId="{04C55C60-A65C-4316-AE9D-8364C8A2C793}">
      <dgm:prSet/>
      <dgm:spPr/>
      <dgm:t>
        <a:bodyPr/>
        <a:lstStyle/>
        <a:p>
          <a:endParaRPr lang="en-US"/>
        </a:p>
      </dgm:t>
    </dgm:pt>
    <dgm:pt modelId="{28FA5D10-CD18-4EE1-A9BC-29A52D4F0318}">
      <dgm:prSet/>
      <dgm:spPr/>
      <dgm:t>
        <a:bodyPr/>
        <a:lstStyle/>
        <a:p>
          <a:r>
            <a:rPr lang="fi-FI" b="0" i="0" baseline="0"/>
            <a:t>Kasvusta huolimatta yhä vähäinen maahanmuutto</a:t>
          </a:r>
          <a:endParaRPr lang="en-US"/>
        </a:p>
      </dgm:t>
    </dgm:pt>
    <dgm:pt modelId="{E95C102B-51E7-41D7-8B3C-0A73A592132D}" type="parTrans" cxnId="{78CE6AAE-3F0E-47B1-8496-24F3BF6D50DE}">
      <dgm:prSet/>
      <dgm:spPr/>
      <dgm:t>
        <a:bodyPr/>
        <a:lstStyle/>
        <a:p>
          <a:endParaRPr lang="en-US"/>
        </a:p>
      </dgm:t>
    </dgm:pt>
    <dgm:pt modelId="{CC65BBDB-F49D-41C6-9FD1-CB0BE91B0620}" type="sibTrans" cxnId="{78CE6AAE-3F0E-47B1-8496-24F3BF6D50DE}">
      <dgm:prSet/>
      <dgm:spPr/>
      <dgm:t>
        <a:bodyPr/>
        <a:lstStyle/>
        <a:p>
          <a:endParaRPr lang="en-US"/>
        </a:p>
      </dgm:t>
    </dgm:pt>
    <dgm:pt modelId="{B3DAA603-3D2C-4ADC-BDFA-AAC37EE1E043}">
      <dgm:prSet/>
      <dgm:spPr/>
      <dgm:t>
        <a:bodyPr/>
        <a:lstStyle/>
        <a:p>
          <a:r>
            <a:rPr lang="fi-FI" b="0" i="0" baseline="0"/>
            <a:t>Heikko ulkomaalaistaustaisten pitovoima </a:t>
          </a:r>
          <a:endParaRPr lang="en-US"/>
        </a:p>
      </dgm:t>
    </dgm:pt>
    <dgm:pt modelId="{B464A129-595A-495E-8A8C-2E2A19827221}" type="parTrans" cxnId="{63CAEC1D-21C4-4539-8C7D-DF4C58AB4F7A}">
      <dgm:prSet/>
      <dgm:spPr/>
      <dgm:t>
        <a:bodyPr/>
        <a:lstStyle/>
        <a:p>
          <a:endParaRPr lang="en-US"/>
        </a:p>
      </dgm:t>
    </dgm:pt>
    <dgm:pt modelId="{9B742F48-F594-4965-92D5-73C0CF04C8C0}" type="sibTrans" cxnId="{63CAEC1D-21C4-4539-8C7D-DF4C58AB4F7A}">
      <dgm:prSet/>
      <dgm:spPr/>
      <dgm:t>
        <a:bodyPr/>
        <a:lstStyle/>
        <a:p>
          <a:endParaRPr lang="en-US"/>
        </a:p>
      </dgm:t>
    </dgm:pt>
    <dgm:pt modelId="{F8DF0A99-42FB-453C-88C6-18B549CE685E}">
      <dgm:prSet/>
      <dgm:spPr/>
      <dgm:t>
        <a:bodyPr/>
        <a:lstStyle/>
        <a:p>
          <a:r>
            <a:rPr lang="fi-FI" b="0" i="0" baseline="0"/>
            <a:t>Kasvavat Lapin sisäiset erot</a:t>
          </a:r>
          <a:endParaRPr lang="en-US"/>
        </a:p>
      </dgm:t>
    </dgm:pt>
    <dgm:pt modelId="{81E071AC-2011-4E12-8311-18B32E219269}" type="parTrans" cxnId="{4E6E7DFA-82E4-428A-89F4-423977AE3CF1}">
      <dgm:prSet/>
      <dgm:spPr/>
      <dgm:t>
        <a:bodyPr/>
        <a:lstStyle/>
        <a:p>
          <a:endParaRPr lang="en-US"/>
        </a:p>
      </dgm:t>
    </dgm:pt>
    <dgm:pt modelId="{DA0DA58E-E840-42E5-A5BB-B22A9A9F5A60}" type="sibTrans" cxnId="{4E6E7DFA-82E4-428A-89F4-423977AE3CF1}">
      <dgm:prSet/>
      <dgm:spPr/>
      <dgm:t>
        <a:bodyPr/>
        <a:lstStyle/>
        <a:p>
          <a:endParaRPr lang="en-US"/>
        </a:p>
      </dgm:t>
    </dgm:pt>
    <dgm:pt modelId="{565A6D49-3BF8-4A4E-9E23-A9E28BE7C407}" type="pres">
      <dgm:prSet presAssocID="{F62DE88B-1942-402D-AF65-55499766A3F5}" presName="vert0" presStyleCnt="0">
        <dgm:presLayoutVars>
          <dgm:dir/>
          <dgm:animOne val="branch"/>
          <dgm:animLvl val="lvl"/>
        </dgm:presLayoutVars>
      </dgm:prSet>
      <dgm:spPr/>
    </dgm:pt>
    <dgm:pt modelId="{8DB4BBB5-2E4A-4D1F-A1BF-14ED20D5C7F0}" type="pres">
      <dgm:prSet presAssocID="{A7A2D52F-D869-4EDA-A618-886D3E2F3596}" presName="thickLine" presStyleLbl="alignNode1" presStyleIdx="0" presStyleCnt="8"/>
      <dgm:spPr/>
    </dgm:pt>
    <dgm:pt modelId="{764EF137-40E8-442A-801B-8118A26E6CD9}" type="pres">
      <dgm:prSet presAssocID="{A7A2D52F-D869-4EDA-A618-886D3E2F3596}" presName="horz1" presStyleCnt="0"/>
      <dgm:spPr/>
    </dgm:pt>
    <dgm:pt modelId="{614398CA-767B-4750-9913-3EB41A5F6E09}" type="pres">
      <dgm:prSet presAssocID="{A7A2D52F-D869-4EDA-A618-886D3E2F3596}" presName="tx1" presStyleLbl="revTx" presStyleIdx="0" presStyleCnt="8"/>
      <dgm:spPr/>
    </dgm:pt>
    <dgm:pt modelId="{4C5BE9A2-CB4E-401A-96FA-099F5DCD9D7C}" type="pres">
      <dgm:prSet presAssocID="{A7A2D52F-D869-4EDA-A618-886D3E2F3596}" presName="vert1" presStyleCnt="0"/>
      <dgm:spPr/>
    </dgm:pt>
    <dgm:pt modelId="{E1516388-E014-4F89-907B-300E567D8950}" type="pres">
      <dgm:prSet presAssocID="{7FC079D2-7FFA-4FC5-86D5-41E088EA444A}" presName="thickLine" presStyleLbl="alignNode1" presStyleIdx="1" presStyleCnt="8"/>
      <dgm:spPr/>
    </dgm:pt>
    <dgm:pt modelId="{06AB0BE4-5E94-4E8A-B608-AA19179D133A}" type="pres">
      <dgm:prSet presAssocID="{7FC079D2-7FFA-4FC5-86D5-41E088EA444A}" presName="horz1" presStyleCnt="0"/>
      <dgm:spPr/>
    </dgm:pt>
    <dgm:pt modelId="{B16FD721-071A-4727-A8DB-1803FD6DBA3F}" type="pres">
      <dgm:prSet presAssocID="{7FC079D2-7FFA-4FC5-86D5-41E088EA444A}" presName="tx1" presStyleLbl="revTx" presStyleIdx="1" presStyleCnt="8"/>
      <dgm:spPr/>
    </dgm:pt>
    <dgm:pt modelId="{E0A80025-C93F-4B1E-997B-27B0215CE487}" type="pres">
      <dgm:prSet presAssocID="{7FC079D2-7FFA-4FC5-86D5-41E088EA444A}" presName="vert1" presStyleCnt="0"/>
      <dgm:spPr/>
    </dgm:pt>
    <dgm:pt modelId="{72696F88-C53D-4ADD-999B-C1AF17B8629E}" type="pres">
      <dgm:prSet presAssocID="{F9FA6692-E6FB-4AC2-A3B6-6D041F5BE2FF}" presName="thickLine" presStyleLbl="alignNode1" presStyleIdx="2" presStyleCnt="8"/>
      <dgm:spPr/>
    </dgm:pt>
    <dgm:pt modelId="{4D5EA368-CF38-49CD-B967-C909DE5FF830}" type="pres">
      <dgm:prSet presAssocID="{F9FA6692-E6FB-4AC2-A3B6-6D041F5BE2FF}" presName="horz1" presStyleCnt="0"/>
      <dgm:spPr/>
    </dgm:pt>
    <dgm:pt modelId="{50D44D0B-DD2E-4976-8113-4B95E8256040}" type="pres">
      <dgm:prSet presAssocID="{F9FA6692-E6FB-4AC2-A3B6-6D041F5BE2FF}" presName="tx1" presStyleLbl="revTx" presStyleIdx="2" presStyleCnt="8"/>
      <dgm:spPr/>
    </dgm:pt>
    <dgm:pt modelId="{5C16A24F-2FE0-4BA6-B880-83DB8A119945}" type="pres">
      <dgm:prSet presAssocID="{F9FA6692-E6FB-4AC2-A3B6-6D041F5BE2FF}" presName="vert1" presStyleCnt="0"/>
      <dgm:spPr/>
    </dgm:pt>
    <dgm:pt modelId="{1B427C5D-8973-451B-AA25-15DDE04116FE}" type="pres">
      <dgm:prSet presAssocID="{BCD640B7-0CD2-4D76-8E53-B9383C4F9B86}" presName="thickLine" presStyleLbl="alignNode1" presStyleIdx="3" presStyleCnt="8"/>
      <dgm:spPr/>
    </dgm:pt>
    <dgm:pt modelId="{6CA6C61E-6B48-42FD-B8C8-B9AB32F4B2A7}" type="pres">
      <dgm:prSet presAssocID="{BCD640B7-0CD2-4D76-8E53-B9383C4F9B86}" presName="horz1" presStyleCnt="0"/>
      <dgm:spPr/>
    </dgm:pt>
    <dgm:pt modelId="{0292EF0C-1E89-4F5F-8BD2-4D4D2039B1D8}" type="pres">
      <dgm:prSet presAssocID="{BCD640B7-0CD2-4D76-8E53-B9383C4F9B86}" presName="tx1" presStyleLbl="revTx" presStyleIdx="3" presStyleCnt="8"/>
      <dgm:spPr/>
    </dgm:pt>
    <dgm:pt modelId="{035EF231-9775-4C80-A118-236DE9601D0F}" type="pres">
      <dgm:prSet presAssocID="{BCD640B7-0CD2-4D76-8E53-B9383C4F9B86}" presName="vert1" presStyleCnt="0"/>
      <dgm:spPr/>
    </dgm:pt>
    <dgm:pt modelId="{1B32320B-B4C7-4484-AE81-8634A27C3B05}" type="pres">
      <dgm:prSet presAssocID="{78204F85-346F-45DF-A875-FDEC51CE84FC}" presName="thickLine" presStyleLbl="alignNode1" presStyleIdx="4" presStyleCnt="8"/>
      <dgm:spPr/>
    </dgm:pt>
    <dgm:pt modelId="{166211FC-05D6-4ADA-9226-5DE636E0953F}" type="pres">
      <dgm:prSet presAssocID="{78204F85-346F-45DF-A875-FDEC51CE84FC}" presName="horz1" presStyleCnt="0"/>
      <dgm:spPr/>
    </dgm:pt>
    <dgm:pt modelId="{5A687853-1C95-4FCA-A41D-7D8DFAB58476}" type="pres">
      <dgm:prSet presAssocID="{78204F85-346F-45DF-A875-FDEC51CE84FC}" presName="tx1" presStyleLbl="revTx" presStyleIdx="4" presStyleCnt="8"/>
      <dgm:spPr/>
    </dgm:pt>
    <dgm:pt modelId="{2BDBF2FC-D6A8-45A6-8E66-634AF7DC9465}" type="pres">
      <dgm:prSet presAssocID="{78204F85-346F-45DF-A875-FDEC51CE84FC}" presName="vert1" presStyleCnt="0"/>
      <dgm:spPr/>
    </dgm:pt>
    <dgm:pt modelId="{BFBDBF85-3E56-4AA5-9DAC-DB6B1C3299AA}" type="pres">
      <dgm:prSet presAssocID="{28FA5D10-CD18-4EE1-A9BC-29A52D4F0318}" presName="thickLine" presStyleLbl="alignNode1" presStyleIdx="5" presStyleCnt="8"/>
      <dgm:spPr/>
    </dgm:pt>
    <dgm:pt modelId="{ACDFBCAD-EB58-494E-ADFE-B0C9E3324FA9}" type="pres">
      <dgm:prSet presAssocID="{28FA5D10-CD18-4EE1-A9BC-29A52D4F0318}" presName="horz1" presStyleCnt="0"/>
      <dgm:spPr/>
    </dgm:pt>
    <dgm:pt modelId="{C89D082D-0A4D-4747-93D5-ACBEE6FF5038}" type="pres">
      <dgm:prSet presAssocID="{28FA5D10-CD18-4EE1-A9BC-29A52D4F0318}" presName="tx1" presStyleLbl="revTx" presStyleIdx="5" presStyleCnt="8"/>
      <dgm:spPr/>
    </dgm:pt>
    <dgm:pt modelId="{8B749752-AFED-4144-8C20-B375BE675A6D}" type="pres">
      <dgm:prSet presAssocID="{28FA5D10-CD18-4EE1-A9BC-29A52D4F0318}" presName="vert1" presStyleCnt="0"/>
      <dgm:spPr/>
    </dgm:pt>
    <dgm:pt modelId="{61D7B627-1DD0-44F2-85BE-C68A6FFA258D}" type="pres">
      <dgm:prSet presAssocID="{B3DAA603-3D2C-4ADC-BDFA-AAC37EE1E043}" presName="thickLine" presStyleLbl="alignNode1" presStyleIdx="6" presStyleCnt="8"/>
      <dgm:spPr/>
    </dgm:pt>
    <dgm:pt modelId="{3DA4497D-6A91-4148-81B6-28ABCA4D4F11}" type="pres">
      <dgm:prSet presAssocID="{B3DAA603-3D2C-4ADC-BDFA-AAC37EE1E043}" presName="horz1" presStyleCnt="0"/>
      <dgm:spPr/>
    </dgm:pt>
    <dgm:pt modelId="{00A9A87D-BE1B-4A93-A4DA-0AC11C0DFADE}" type="pres">
      <dgm:prSet presAssocID="{B3DAA603-3D2C-4ADC-BDFA-AAC37EE1E043}" presName="tx1" presStyleLbl="revTx" presStyleIdx="6" presStyleCnt="8"/>
      <dgm:spPr/>
    </dgm:pt>
    <dgm:pt modelId="{C40C54DB-4C29-4697-826E-01C9B9732E1F}" type="pres">
      <dgm:prSet presAssocID="{B3DAA603-3D2C-4ADC-BDFA-AAC37EE1E043}" presName="vert1" presStyleCnt="0"/>
      <dgm:spPr/>
    </dgm:pt>
    <dgm:pt modelId="{F54A8436-82BB-44D7-95CD-28899843820D}" type="pres">
      <dgm:prSet presAssocID="{F8DF0A99-42FB-453C-88C6-18B549CE685E}" presName="thickLine" presStyleLbl="alignNode1" presStyleIdx="7" presStyleCnt="8"/>
      <dgm:spPr/>
    </dgm:pt>
    <dgm:pt modelId="{A1549A7B-5871-4913-964E-143C603CADF0}" type="pres">
      <dgm:prSet presAssocID="{F8DF0A99-42FB-453C-88C6-18B549CE685E}" presName="horz1" presStyleCnt="0"/>
      <dgm:spPr/>
    </dgm:pt>
    <dgm:pt modelId="{117E50AA-E5C5-4BA3-B8DA-DD46D4592FE8}" type="pres">
      <dgm:prSet presAssocID="{F8DF0A99-42FB-453C-88C6-18B549CE685E}" presName="tx1" presStyleLbl="revTx" presStyleIdx="7" presStyleCnt="8"/>
      <dgm:spPr/>
    </dgm:pt>
    <dgm:pt modelId="{3BCE6BE2-D429-4B78-A2FD-CD5331E75E94}" type="pres">
      <dgm:prSet presAssocID="{F8DF0A99-42FB-453C-88C6-18B549CE685E}" presName="vert1" presStyleCnt="0"/>
      <dgm:spPr/>
    </dgm:pt>
  </dgm:ptLst>
  <dgm:cxnLst>
    <dgm:cxn modelId="{CDBE5E01-0BB0-4121-8050-74EF7D4504A2}" srcId="{F62DE88B-1942-402D-AF65-55499766A3F5}" destId="{F9FA6692-E6FB-4AC2-A3B6-6D041F5BE2FF}" srcOrd="2" destOrd="0" parTransId="{7839CCFD-7E62-40E0-9F80-D0F7EC860B2C}" sibTransId="{0DAE516A-74AC-449C-A0B1-E951C10A4A90}"/>
    <dgm:cxn modelId="{25978D19-95AE-4650-89EA-351E43C9B4A1}" type="presOf" srcId="{B3DAA603-3D2C-4ADC-BDFA-AAC37EE1E043}" destId="{00A9A87D-BE1B-4A93-A4DA-0AC11C0DFADE}" srcOrd="0" destOrd="0" presId="urn:microsoft.com/office/officeart/2008/layout/LinedList"/>
    <dgm:cxn modelId="{CC8BCC1B-3500-4DCE-98E9-3126CBE31623}" srcId="{F62DE88B-1942-402D-AF65-55499766A3F5}" destId="{A7A2D52F-D869-4EDA-A618-886D3E2F3596}" srcOrd="0" destOrd="0" parTransId="{17A87064-4D00-415C-B0F4-CF285B315618}" sibTransId="{DBE67588-E8AC-49EA-A0F2-0445B371FEB0}"/>
    <dgm:cxn modelId="{63CAEC1D-21C4-4539-8C7D-DF4C58AB4F7A}" srcId="{F62DE88B-1942-402D-AF65-55499766A3F5}" destId="{B3DAA603-3D2C-4ADC-BDFA-AAC37EE1E043}" srcOrd="6" destOrd="0" parTransId="{B464A129-595A-495E-8A8C-2E2A19827221}" sibTransId="{9B742F48-F594-4965-92D5-73C0CF04C8C0}"/>
    <dgm:cxn modelId="{A0BB702C-A15A-4838-BCB9-9489591A5835}" srcId="{F62DE88B-1942-402D-AF65-55499766A3F5}" destId="{BCD640B7-0CD2-4D76-8E53-B9383C4F9B86}" srcOrd="3" destOrd="0" parTransId="{0B56D710-EBB9-454D-A841-AFDA22C25366}" sibTransId="{C32A77F0-869F-4ED7-A675-22DE63EE75D8}"/>
    <dgm:cxn modelId="{BCF8E23A-DFFC-493F-84E8-D0E07F41A436}" type="presOf" srcId="{F62DE88B-1942-402D-AF65-55499766A3F5}" destId="{565A6D49-3BF8-4A4E-9E23-A9E28BE7C407}" srcOrd="0" destOrd="0" presId="urn:microsoft.com/office/officeart/2008/layout/LinedList"/>
    <dgm:cxn modelId="{04C55C60-A65C-4316-AE9D-8364C8A2C793}" srcId="{F62DE88B-1942-402D-AF65-55499766A3F5}" destId="{78204F85-346F-45DF-A875-FDEC51CE84FC}" srcOrd="4" destOrd="0" parTransId="{C8DB9EDB-CC56-4AA7-BA16-658F4C168375}" sibTransId="{360CE10B-668A-4F6D-B29C-C2AE7A84C179}"/>
    <dgm:cxn modelId="{BEA15460-6C0D-4AEF-87B5-F1842DB92F84}" type="presOf" srcId="{F9FA6692-E6FB-4AC2-A3B6-6D041F5BE2FF}" destId="{50D44D0B-DD2E-4976-8113-4B95E8256040}" srcOrd="0" destOrd="0" presId="urn:microsoft.com/office/officeart/2008/layout/LinedList"/>
    <dgm:cxn modelId="{6502C144-F0A3-4E27-AA42-4C134471CE80}" type="presOf" srcId="{BCD640B7-0CD2-4D76-8E53-B9383C4F9B86}" destId="{0292EF0C-1E89-4F5F-8BD2-4D4D2039B1D8}" srcOrd="0" destOrd="0" presId="urn:microsoft.com/office/officeart/2008/layout/LinedList"/>
    <dgm:cxn modelId="{06F3FC59-48BA-4150-B41A-156E755CD424}" srcId="{F62DE88B-1942-402D-AF65-55499766A3F5}" destId="{7FC079D2-7FFA-4FC5-86D5-41E088EA444A}" srcOrd="1" destOrd="0" parTransId="{EF23AA94-ED5C-44C6-8DB9-FB32D460FDE2}" sibTransId="{CF3D3D74-1D34-4F7B-B7AE-759A49DD40BC}"/>
    <dgm:cxn modelId="{6C546C88-DB9D-4421-AC92-43C1D12FE6A6}" type="presOf" srcId="{A7A2D52F-D869-4EDA-A618-886D3E2F3596}" destId="{614398CA-767B-4750-9913-3EB41A5F6E09}" srcOrd="0" destOrd="0" presId="urn:microsoft.com/office/officeart/2008/layout/LinedList"/>
    <dgm:cxn modelId="{FE0E0094-5E7A-4EA4-96A1-D163F2A09CE8}" type="presOf" srcId="{78204F85-346F-45DF-A875-FDEC51CE84FC}" destId="{5A687853-1C95-4FCA-A41D-7D8DFAB58476}" srcOrd="0" destOrd="0" presId="urn:microsoft.com/office/officeart/2008/layout/LinedList"/>
    <dgm:cxn modelId="{78CE6AAE-3F0E-47B1-8496-24F3BF6D50DE}" srcId="{F62DE88B-1942-402D-AF65-55499766A3F5}" destId="{28FA5D10-CD18-4EE1-A9BC-29A52D4F0318}" srcOrd="5" destOrd="0" parTransId="{E95C102B-51E7-41D7-8B3C-0A73A592132D}" sibTransId="{CC65BBDB-F49D-41C6-9FD1-CB0BE91B0620}"/>
    <dgm:cxn modelId="{350DC0B2-0866-4D14-A340-3DA2F0394005}" type="presOf" srcId="{28FA5D10-CD18-4EE1-A9BC-29A52D4F0318}" destId="{C89D082D-0A4D-4747-93D5-ACBEE6FF5038}" srcOrd="0" destOrd="0" presId="urn:microsoft.com/office/officeart/2008/layout/LinedList"/>
    <dgm:cxn modelId="{5AC62AC2-EC51-4C72-B71B-EAC76FB5ABAF}" type="presOf" srcId="{7FC079D2-7FFA-4FC5-86D5-41E088EA444A}" destId="{B16FD721-071A-4727-A8DB-1803FD6DBA3F}" srcOrd="0" destOrd="0" presId="urn:microsoft.com/office/officeart/2008/layout/LinedList"/>
    <dgm:cxn modelId="{FF2ADDCA-5318-4998-B8C8-C6BF50678FA6}" type="presOf" srcId="{F8DF0A99-42FB-453C-88C6-18B549CE685E}" destId="{117E50AA-E5C5-4BA3-B8DA-DD46D4592FE8}" srcOrd="0" destOrd="0" presId="urn:microsoft.com/office/officeart/2008/layout/LinedList"/>
    <dgm:cxn modelId="{4E6E7DFA-82E4-428A-89F4-423977AE3CF1}" srcId="{F62DE88B-1942-402D-AF65-55499766A3F5}" destId="{F8DF0A99-42FB-453C-88C6-18B549CE685E}" srcOrd="7" destOrd="0" parTransId="{81E071AC-2011-4E12-8311-18B32E219269}" sibTransId="{DA0DA58E-E840-42E5-A5BB-B22A9A9F5A60}"/>
    <dgm:cxn modelId="{F95A3630-4C8B-45AD-9FE9-6D60DE7C790A}" type="presParOf" srcId="{565A6D49-3BF8-4A4E-9E23-A9E28BE7C407}" destId="{8DB4BBB5-2E4A-4D1F-A1BF-14ED20D5C7F0}" srcOrd="0" destOrd="0" presId="urn:microsoft.com/office/officeart/2008/layout/LinedList"/>
    <dgm:cxn modelId="{9A619EDE-8B56-41D1-84A1-00FD53C165E8}" type="presParOf" srcId="{565A6D49-3BF8-4A4E-9E23-A9E28BE7C407}" destId="{764EF137-40E8-442A-801B-8118A26E6CD9}" srcOrd="1" destOrd="0" presId="urn:microsoft.com/office/officeart/2008/layout/LinedList"/>
    <dgm:cxn modelId="{21C1D822-8932-4FBC-96CF-99517743D799}" type="presParOf" srcId="{764EF137-40E8-442A-801B-8118A26E6CD9}" destId="{614398CA-767B-4750-9913-3EB41A5F6E09}" srcOrd="0" destOrd="0" presId="urn:microsoft.com/office/officeart/2008/layout/LinedList"/>
    <dgm:cxn modelId="{51A0AA7B-453E-4902-B913-9CFA9DA0A7E0}" type="presParOf" srcId="{764EF137-40E8-442A-801B-8118A26E6CD9}" destId="{4C5BE9A2-CB4E-401A-96FA-099F5DCD9D7C}" srcOrd="1" destOrd="0" presId="urn:microsoft.com/office/officeart/2008/layout/LinedList"/>
    <dgm:cxn modelId="{59CC8A84-4678-4FB0-828D-C97993844098}" type="presParOf" srcId="{565A6D49-3BF8-4A4E-9E23-A9E28BE7C407}" destId="{E1516388-E014-4F89-907B-300E567D8950}" srcOrd="2" destOrd="0" presId="urn:microsoft.com/office/officeart/2008/layout/LinedList"/>
    <dgm:cxn modelId="{821CC8B4-A520-475D-97B0-EF51FDD3D2C0}" type="presParOf" srcId="{565A6D49-3BF8-4A4E-9E23-A9E28BE7C407}" destId="{06AB0BE4-5E94-4E8A-B608-AA19179D133A}" srcOrd="3" destOrd="0" presId="urn:microsoft.com/office/officeart/2008/layout/LinedList"/>
    <dgm:cxn modelId="{5D7205FA-3D32-43C7-A9FF-1A062EC8118D}" type="presParOf" srcId="{06AB0BE4-5E94-4E8A-B608-AA19179D133A}" destId="{B16FD721-071A-4727-A8DB-1803FD6DBA3F}" srcOrd="0" destOrd="0" presId="urn:microsoft.com/office/officeart/2008/layout/LinedList"/>
    <dgm:cxn modelId="{FC9E20B9-2A1C-4145-B156-C0D6DB2A388A}" type="presParOf" srcId="{06AB0BE4-5E94-4E8A-B608-AA19179D133A}" destId="{E0A80025-C93F-4B1E-997B-27B0215CE487}" srcOrd="1" destOrd="0" presId="urn:microsoft.com/office/officeart/2008/layout/LinedList"/>
    <dgm:cxn modelId="{852A305B-FB27-48AB-80A4-B7D01C8CDAC3}" type="presParOf" srcId="{565A6D49-3BF8-4A4E-9E23-A9E28BE7C407}" destId="{72696F88-C53D-4ADD-999B-C1AF17B8629E}" srcOrd="4" destOrd="0" presId="urn:microsoft.com/office/officeart/2008/layout/LinedList"/>
    <dgm:cxn modelId="{DE9215B1-42E9-4573-8C6F-A7A1BC518379}" type="presParOf" srcId="{565A6D49-3BF8-4A4E-9E23-A9E28BE7C407}" destId="{4D5EA368-CF38-49CD-B967-C909DE5FF830}" srcOrd="5" destOrd="0" presId="urn:microsoft.com/office/officeart/2008/layout/LinedList"/>
    <dgm:cxn modelId="{BC8366AA-187B-4597-8C02-B0556F857E8B}" type="presParOf" srcId="{4D5EA368-CF38-49CD-B967-C909DE5FF830}" destId="{50D44D0B-DD2E-4976-8113-4B95E8256040}" srcOrd="0" destOrd="0" presId="urn:microsoft.com/office/officeart/2008/layout/LinedList"/>
    <dgm:cxn modelId="{3F3E0962-6019-4DE1-A91D-7FC10B7A79B7}" type="presParOf" srcId="{4D5EA368-CF38-49CD-B967-C909DE5FF830}" destId="{5C16A24F-2FE0-4BA6-B880-83DB8A119945}" srcOrd="1" destOrd="0" presId="urn:microsoft.com/office/officeart/2008/layout/LinedList"/>
    <dgm:cxn modelId="{E5A0D5B7-6D85-4F47-9894-E5419AC98F23}" type="presParOf" srcId="{565A6D49-3BF8-4A4E-9E23-A9E28BE7C407}" destId="{1B427C5D-8973-451B-AA25-15DDE04116FE}" srcOrd="6" destOrd="0" presId="urn:microsoft.com/office/officeart/2008/layout/LinedList"/>
    <dgm:cxn modelId="{BAF3D960-0B77-4C76-ACB4-4A7B56671C84}" type="presParOf" srcId="{565A6D49-3BF8-4A4E-9E23-A9E28BE7C407}" destId="{6CA6C61E-6B48-42FD-B8C8-B9AB32F4B2A7}" srcOrd="7" destOrd="0" presId="urn:microsoft.com/office/officeart/2008/layout/LinedList"/>
    <dgm:cxn modelId="{7B6E8536-251B-4945-B951-E7918CB10F4D}" type="presParOf" srcId="{6CA6C61E-6B48-42FD-B8C8-B9AB32F4B2A7}" destId="{0292EF0C-1E89-4F5F-8BD2-4D4D2039B1D8}" srcOrd="0" destOrd="0" presId="urn:microsoft.com/office/officeart/2008/layout/LinedList"/>
    <dgm:cxn modelId="{762304C6-A205-4C5F-B5C3-CFC907F32483}" type="presParOf" srcId="{6CA6C61E-6B48-42FD-B8C8-B9AB32F4B2A7}" destId="{035EF231-9775-4C80-A118-236DE9601D0F}" srcOrd="1" destOrd="0" presId="urn:microsoft.com/office/officeart/2008/layout/LinedList"/>
    <dgm:cxn modelId="{2F99339C-9CE1-4899-AC32-B980DF1879DB}" type="presParOf" srcId="{565A6D49-3BF8-4A4E-9E23-A9E28BE7C407}" destId="{1B32320B-B4C7-4484-AE81-8634A27C3B05}" srcOrd="8" destOrd="0" presId="urn:microsoft.com/office/officeart/2008/layout/LinedList"/>
    <dgm:cxn modelId="{A5592107-58E9-42B2-BACE-A26806FD9CF8}" type="presParOf" srcId="{565A6D49-3BF8-4A4E-9E23-A9E28BE7C407}" destId="{166211FC-05D6-4ADA-9226-5DE636E0953F}" srcOrd="9" destOrd="0" presId="urn:microsoft.com/office/officeart/2008/layout/LinedList"/>
    <dgm:cxn modelId="{18155F9B-2C26-4F7E-B0D5-F30116CF9A0B}" type="presParOf" srcId="{166211FC-05D6-4ADA-9226-5DE636E0953F}" destId="{5A687853-1C95-4FCA-A41D-7D8DFAB58476}" srcOrd="0" destOrd="0" presId="urn:microsoft.com/office/officeart/2008/layout/LinedList"/>
    <dgm:cxn modelId="{4E9E1A01-2888-4B1D-89B3-01FF26EB0990}" type="presParOf" srcId="{166211FC-05D6-4ADA-9226-5DE636E0953F}" destId="{2BDBF2FC-D6A8-45A6-8E66-634AF7DC9465}" srcOrd="1" destOrd="0" presId="urn:microsoft.com/office/officeart/2008/layout/LinedList"/>
    <dgm:cxn modelId="{8C6CA1C3-8FB5-4504-AFD9-21CA35D1236C}" type="presParOf" srcId="{565A6D49-3BF8-4A4E-9E23-A9E28BE7C407}" destId="{BFBDBF85-3E56-4AA5-9DAC-DB6B1C3299AA}" srcOrd="10" destOrd="0" presId="urn:microsoft.com/office/officeart/2008/layout/LinedList"/>
    <dgm:cxn modelId="{4D6C99D6-1025-4942-A7BC-7AF910099262}" type="presParOf" srcId="{565A6D49-3BF8-4A4E-9E23-A9E28BE7C407}" destId="{ACDFBCAD-EB58-494E-ADFE-B0C9E3324FA9}" srcOrd="11" destOrd="0" presId="urn:microsoft.com/office/officeart/2008/layout/LinedList"/>
    <dgm:cxn modelId="{0513AD11-5B98-4F5D-A0AF-3401B9A8583A}" type="presParOf" srcId="{ACDFBCAD-EB58-494E-ADFE-B0C9E3324FA9}" destId="{C89D082D-0A4D-4747-93D5-ACBEE6FF5038}" srcOrd="0" destOrd="0" presId="urn:microsoft.com/office/officeart/2008/layout/LinedList"/>
    <dgm:cxn modelId="{249AB95E-D2F6-4BA5-912E-FCB8EC22040C}" type="presParOf" srcId="{ACDFBCAD-EB58-494E-ADFE-B0C9E3324FA9}" destId="{8B749752-AFED-4144-8C20-B375BE675A6D}" srcOrd="1" destOrd="0" presId="urn:microsoft.com/office/officeart/2008/layout/LinedList"/>
    <dgm:cxn modelId="{E7C56A70-E252-4017-97A8-9B2D294E99B4}" type="presParOf" srcId="{565A6D49-3BF8-4A4E-9E23-A9E28BE7C407}" destId="{61D7B627-1DD0-44F2-85BE-C68A6FFA258D}" srcOrd="12" destOrd="0" presId="urn:microsoft.com/office/officeart/2008/layout/LinedList"/>
    <dgm:cxn modelId="{E54A1EEB-37B6-4D35-A5A3-FAD359346AFA}" type="presParOf" srcId="{565A6D49-3BF8-4A4E-9E23-A9E28BE7C407}" destId="{3DA4497D-6A91-4148-81B6-28ABCA4D4F11}" srcOrd="13" destOrd="0" presId="urn:microsoft.com/office/officeart/2008/layout/LinedList"/>
    <dgm:cxn modelId="{C5493C3D-D481-4511-AB35-46142DCB38D3}" type="presParOf" srcId="{3DA4497D-6A91-4148-81B6-28ABCA4D4F11}" destId="{00A9A87D-BE1B-4A93-A4DA-0AC11C0DFADE}" srcOrd="0" destOrd="0" presId="urn:microsoft.com/office/officeart/2008/layout/LinedList"/>
    <dgm:cxn modelId="{02060631-3263-4C39-8978-44C57374D55E}" type="presParOf" srcId="{3DA4497D-6A91-4148-81B6-28ABCA4D4F11}" destId="{C40C54DB-4C29-4697-826E-01C9B9732E1F}" srcOrd="1" destOrd="0" presId="urn:microsoft.com/office/officeart/2008/layout/LinedList"/>
    <dgm:cxn modelId="{66402436-67E0-472D-BA56-79C89EB5DC76}" type="presParOf" srcId="{565A6D49-3BF8-4A4E-9E23-A9E28BE7C407}" destId="{F54A8436-82BB-44D7-95CD-28899843820D}" srcOrd="14" destOrd="0" presId="urn:microsoft.com/office/officeart/2008/layout/LinedList"/>
    <dgm:cxn modelId="{AE582E53-6001-4389-9740-61591C55FBEC}" type="presParOf" srcId="{565A6D49-3BF8-4A4E-9E23-A9E28BE7C407}" destId="{A1549A7B-5871-4913-964E-143C603CADF0}" srcOrd="15" destOrd="0" presId="urn:microsoft.com/office/officeart/2008/layout/LinedList"/>
    <dgm:cxn modelId="{FEDE89A3-670E-48EF-9D29-DFF4E25E1552}" type="presParOf" srcId="{A1549A7B-5871-4913-964E-143C603CADF0}" destId="{117E50AA-E5C5-4BA3-B8DA-DD46D4592FE8}" srcOrd="0" destOrd="0" presId="urn:microsoft.com/office/officeart/2008/layout/LinedList"/>
    <dgm:cxn modelId="{453404FA-FD6B-4EEC-9111-3823EB283814}" type="presParOf" srcId="{A1549A7B-5871-4913-964E-143C603CADF0}" destId="{3BCE6BE2-D429-4B78-A2FD-CD5331E75E9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53710C-5899-4E82-8EBF-C70F1066BB7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1EAD74-FEF7-4D77-A7AB-A01E53DC2EEC}">
      <dgm:prSet custT="1"/>
      <dgm:spPr/>
      <dgm:t>
        <a:bodyPr/>
        <a:lstStyle/>
        <a:p>
          <a:r>
            <a:rPr lang="fi-FI" sz="1800" b="1" i="0" baseline="0" dirty="0"/>
            <a:t>Positiivisia kehityskulkuja</a:t>
          </a:r>
          <a:endParaRPr lang="en-US" sz="1800" dirty="0"/>
        </a:p>
      </dgm:t>
    </dgm:pt>
    <dgm:pt modelId="{5F58DB6D-DE56-4E07-823F-8D43ECA6242D}" type="parTrans" cxnId="{5645E690-3A60-40E4-9C5C-9119CE5FB494}">
      <dgm:prSet/>
      <dgm:spPr/>
      <dgm:t>
        <a:bodyPr/>
        <a:lstStyle/>
        <a:p>
          <a:endParaRPr lang="en-US"/>
        </a:p>
      </dgm:t>
    </dgm:pt>
    <dgm:pt modelId="{0B9B53B5-2E40-41B4-B14D-0B2CB2677583}" type="sibTrans" cxnId="{5645E690-3A60-40E4-9C5C-9119CE5FB494}">
      <dgm:prSet/>
      <dgm:spPr/>
      <dgm:t>
        <a:bodyPr/>
        <a:lstStyle/>
        <a:p>
          <a:endParaRPr lang="en-US"/>
        </a:p>
      </dgm:t>
    </dgm:pt>
    <dgm:pt modelId="{42E8A20C-220F-4107-A6B0-976404B3D46E}">
      <dgm:prSet custT="1"/>
      <dgm:spPr/>
      <dgm:t>
        <a:bodyPr/>
        <a:lstStyle/>
        <a:p>
          <a:r>
            <a:rPr lang="fi-FI" sz="1800" b="0" dirty="0"/>
            <a:t>Teollisuusvaltaisuus mahdollistaa merkittäviä päästövähennyksiä </a:t>
          </a:r>
          <a:endParaRPr lang="en-US" sz="1800" b="0" dirty="0"/>
        </a:p>
      </dgm:t>
    </dgm:pt>
    <dgm:pt modelId="{BB70822E-D712-48F5-BB02-2B1DCCAF352A}" type="parTrans" cxnId="{48840121-CDA7-4D78-A070-BE9CDF44FFFC}">
      <dgm:prSet/>
      <dgm:spPr/>
      <dgm:t>
        <a:bodyPr/>
        <a:lstStyle/>
        <a:p>
          <a:endParaRPr lang="en-US"/>
        </a:p>
      </dgm:t>
    </dgm:pt>
    <dgm:pt modelId="{47B63DC4-C405-479D-9AD4-0AF5FD29F469}" type="sibTrans" cxnId="{48840121-CDA7-4D78-A070-BE9CDF44FFFC}">
      <dgm:prSet/>
      <dgm:spPr/>
      <dgm:t>
        <a:bodyPr/>
        <a:lstStyle/>
        <a:p>
          <a:endParaRPr lang="en-US"/>
        </a:p>
      </dgm:t>
    </dgm:pt>
    <dgm:pt modelId="{2E3E4DED-52F9-4E9C-B8B6-4A3F8724541D}">
      <dgm:prSet custT="1"/>
      <dgm:spPr/>
      <dgm:t>
        <a:bodyPr/>
        <a:lstStyle/>
        <a:p>
          <a:r>
            <a:rPr lang="fi-FI" sz="1800" b="0" dirty="0"/>
            <a:t>Uusiutuvien energianlähteiden osuus vahva ja kasvava: 26% Suomen sähköntuotannosta</a:t>
          </a:r>
          <a:endParaRPr lang="en-US" sz="1800" b="0" dirty="0"/>
        </a:p>
      </dgm:t>
    </dgm:pt>
    <dgm:pt modelId="{CEC9E78B-5BDF-47F5-ABE8-75DCA5D75909}" type="parTrans" cxnId="{EC34CFC4-B7E1-46EE-94F5-67B58D96BFE1}">
      <dgm:prSet/>
      <dgm:spPr/>
      <dgm:t>
        <a:bodyPr/>
        <a:lstStyle/>
        <a:p>
          <a:endParaRPr lang="en-US"/>
        </a:p>
      </dgm:t>
    </dgm:pt>
    <dgm:pt modelId="{CAC798F2-D338-48FF-A905-6863099BF661}" type="sibTrans" cxnId="{EC34CFC4-B7E1-46EE-94F5-67B58D96BFE1}">
      <dgm:prSet/>
      <dgm:spPr/>
      <dgm:t>
        <a:bodyPr/>
        <a:lstStyle/>
        <a:p>
          <a:endParaRPr lang="en-US"/>
        </a:p>
      </dgm:t>
    </dgm:pt>
    <dgm:pt modelId="{A60D1B12-1F2A-4BC2-89F6-7A73E76C5DF5}">
      <dgm:prSet custT="1"/>
      <dgm:spPr/>
      <dgm:t>
        <a:bodyPr/>
        <a:lstStyle/>
        <a:p>
          <a:r>
            <a:rPr lang="fi-FI" sz="1800" b="0" i="0" baseline="0" dirty="0"/>
            <a:t>Suojelutavoitteet ja suositukset  (mm. METSO, luontopaneeli) saavutettu</a:t>
          </a:r>
          <a:endParaRPr lang="en-US" sz="1800" dirty="0"/>
        </a:p>
      </dgm:t>
    </dgm:pt>
    <dgm:pt modelId="{A10CE438-ADA7-4BD1-8EDA-EB408333FF52}" type="sibTrans" cxnId="{C5E3F875-3231-41D8-87B8-F0C606A62292}">
      <dgm:prSet/>
      <dgm:spPr/>
      <dgm:t>
        <a:bodyPr/>
        <a:lstStyle/>
        <a:p>
          <a:endParaRPr lang="en-US"/>
        </a:p>
      </dgm:t>
    </dgm:pt>
    <dgm:pt modelId="{8C8E7200-2B47-45C2-9170-FF4AE476246B}" type="parTrans" cxnId="{C5E3F875-3231-41D8-87B8-F0C606A62292}">
      <dgm:prSet/>
      <dgm:spPr/>
      <dgm:t>
        <a:bodyPr/>
        <a:lstStyle/>
        <a:p>
          <a:endParaRPr lang="en-US"/>
        </a:p>
      </dgm:t>
    </dgm:pt>
    <dgm:pt modelId="{469DAC6B-F5F7-42D1-ABDA-349B066C77F4}">
      <dgm:prSet custT="1"/>
      <dgm:spPr/>
      <dgm:t>
        <a:bodyPr/>
        <a:lstStyle/>
        <a:p>
          <a:r>
            <a:rPr lang="fi-FI" sz="1800" b="0" i="0" baseline="0" dirty="0"/>
            <a:t>Maakunnallinen ilmasto- ja energiastrategia sekä biodiversiteettistrategia valmisteilla</a:t>
          </a:r>
          <a:endParaRPr lang="en-US" sz="1800" dirty="0"/>
        </a:p>
      </dgm:t>
    </dgm:pt>
    <dgm:pt modelId="{C210A1A2-3809-4667-A23E-E15755484ADB}" type="sibTrans" cxnId="{675C3AA5-54C3-42D0-B406-C1E2F51C9EA9}">
      <dgm:prSet/>
      <dgm:spPr/>
      <dgm:t>
        <a:bodyPr/>
        <a:lstStyle/>
        <a:p>
          <a:endParaRPr lang="en-US"/>
        </a:p>
      </dgm:t>
    </dgm:pt>
    <dgm:pt modelId="{E77DACEA-E565-4EAD-852B-581694893C3A}" type="parTrans" cxnId="{675C3AA5-54C3-42D0-B406-C1E2F51C9EA9}">
      <dgm:prSet/>
      <dgm:spPr/>
      <dgm:t>
        <a:bodyPr/>
        <a:lstStyle/>
        <a:p>
          <a:endParaRPr lang="en-US"/>
        </a:p>
      </dgm:t>
    </dgm:pt>
    <dgm:pt modelId="{B9B41922-92BE-4ECC-9C81-A733612B6CB2}">
      <dgm:prSet custT="1"/>
      <dgm:spPr/>
      <dgm:t>
        <a:bodyPr/>
        <a:lstStyle/>
        <a:p>
          <a:r>
            <a:rPr lang="fi-FI" sz="1800" b="1" i="0" baseline="0" dirty="0"/>
            <a:t>Haasteellisia kehityskulkuja</a:t>
          </a:r>
          <a:endParaRPr lang="en-US" sz="1800" dirty="0"/>
        </a:p>
      </dgm:t>
    </dgm:pt>
    <dgm:pt modelId="{F20CD25F-528F-41E3-8E90-F98461859642}" type="parTrans" cxnId="{A86C461B-577C-473A-B53A-BB97C64F0F80}">
      <dgm:prSet/>
      <dgm:spPr/>
      <dgm:t>
        <a:bodyPr/>
        <a:lstStyle/>
        <a:p>
          <a:endParaRPr lang="fi-FI"/>
        </a:p>
      </dgm:t>
    </dgm:pt>
    <dgm:pt modelId="{8FBD40F5-5687-4DA2-82D0-F960056C6721}" type="sibTrans" cxnId="{A86C461B-577C-473A-B53A-BB97C64F0F80}">
      <dgm:prSet/>
      <dgm:spPr/>
      <dgm:t>
        <a:bodyPr/>
        <a:lstStyle/>
        <a:p>
          <a:endParaRPr lang="fi-FI"/>
        </a:p>
      </dgm:t>
    </dgm:pt>
    <dgm:pt modelId="{A8B5CE97-ABC7-457B-8735-78EA3F2F547B}">
      <dgm:prSet custT="1"/>
      <dgm:spPr/>
      <dgm:t>
        <a:bodyPr/>
        <a:lstStyle/>
        <a:p>
          <a:r>
            <a:rPr lang="fi-FI" sz="1800" b="0" i="0" baseline="0" dirty="0"/>
            <a:t>Päästövähenemä jää alle maan keskiarvon</a:t>
          </a:r>
          <a:endParaRPr lang="en-US" sz="1800" dirty="0"/>
        </a:p>
      </dgm:t>
    </dgm:pt>
    <dgm:pt modelId="{E561B902-2AEC-4C9B-AA3C-3E4CA09D42DE}" type="parTrans" cxnId="{AF220791-56C3-4C8C-9B4A-7C106F914ADD}">
      <dgm:prSet/>
      <dgm:spPr/>
      <dgm:t>
        <a:bodyPr/>
        <a:lstStyle/>
        <a:p>
          <a:endParaRPr lang="fi-FI"/>
        </a:p>
      </dgm:t>
    </dgm:pt>
    <dgm:pt modelId="{F225F104-16D8-4551-ADF0-F9EEEF58E5D0}" type="sibTrans" cxnId="{AF220791-56C3-4C8C-9B4A-7C106F914ADD}">
      <dgm:prSet/>
      <dgm:spPr/>
      <dgm:t>
        <a:bodyPr/>
        <a:lstStyle/>
        <a:p>
          <a:endParaRPr lang="fi-FI"/>
        </a:p>
      </dgm:t>
    </dgm:pt>
    <dgm:pt modelId="{CFA014B4-3030-425D-9A1C-543648FD2B3C}">
      <dgm:prSet custT="1"/>
      <dgm:spPr/>
      <dgm:t>
        <a:bodyPr/>
        <a:lstStyle/>
        <a:p>
          <a:r>
            <a:rPr lang="fi-FI" sz="1800" b="0" i="0" baseline="0" dirty="0"/>
            <a:t>Oma kestävyyden turvaaminen vihreän siirtymän ratkaisujen tuottajana</a:t>
          </a:r>
          <a:endParaRPr lang="en-US" sz="1800" dirty="0"/>
        </a:p>
      </dgm:t>
    </dgm:pt>
    <dgm:pt modelId="{DF0907C0-F2CB-4DBC-ACD0-5305D2C60DAD}" type="parTrans" cxnId="{64097553-5232-4DFE-99F0-22207796A6F9}">
      <dgm:prSet/>
      <dgm:spPr/>
      <dgm:t>
        <a:bodyPr/>
        <a:lstStyle/>
        <a:p>
          <a:endParaRPr lang="fi-FI"/>
        </a:p>
      </dgm:t>
    </dgm:pt>
    <dgm:pt modelId="{2EED48F4-A38F-4EE2-8DD9-8305508F9CA4}" type="sibTrans" cxnId="{64097553-5232-4DFE-99F0-22207796A6F9}">
      <dgm:prSet/>
      <dgm:spPr/>
      <dgm:t>
        <a:bodyPr/>
        <a:lstStyle/>
        <a:p>
          <a:endParaRPr lang="fi-FI"/>
        </a:p>
      </dgm:t>
    </dgm:pt>
    <dgm:pt modelId="{6119BE42-CDE0-4881-BADB-338A1043F976}">
      <dgm:prSet custT="1"/>
      <dgm:spPr/>
      <dgm:t>
        <a:bodyPr/>
        <a:lstStyle/>
        <a:p>
          <a:r>
            <a:rPr lang="fi-FI" sz="1800" b="0" i="0" baseline="0" dirty="0"/>
            <a:t>Suomen suurin raaka-aineiden otto ilman merkittävää arvonlisää</a:t>
          </a:r>
          <a:endParaRPr lang="en-US" sz="1800" dirty="0"/>
        </a:p>
      </dgm:t>
    </dgm:pt>
    <dgm:pt modelId="{15059C78-B05B-4770-B46B-8A7FAEFA6CF1}" type="parTrans" cxnId="{7C7DDF36-91A3-425F-9444-0F09EAF128F4}">
      <dgm:prSet/>
      <dgm:spPr/>
      <dgm:t>
        <a:bodyPr/>
        <a:lstStyle/>
        <a:p>
          <a:endParaRPr lang="fi-FI"/>
        </a:p>
      </dgm:t>
    </dgm:pt>
    <dgm:pt modelId="{5381D55F-37CA-41F6-9E29-58D919008A83}" type="sibTrans" cxnId="{7C7DDF36-91A3-425F-9444-0F09EAF128F4}">
      <dgm:prSet/>
      <dgm:spPr/>
      <dgm:t>
        <a:bodyPr/>
        <a:lstStyle/>
        <a:p>
          <a:endParaRPr lang="fi-FI"/>
        </a:p>
      </dgm:t>
    </dgm:pt>
    <dgm:pt modelId="{5546DD4B-DC91-4C89-BF86-6A25AB6A6CB5}">
      <dgm:prSet custT="1"/>
      <dgm:spPr/>
      <dgm:t>
        <a:bodyPr/>
        <a:lstStyle/>
        <a:p>
          <a:endParaRPr lang="en-US" sz="1800" dirty="0"/>
        </a:p>
      </dgm:t>
    </dgm:pt>
    <dgm:pt modelId="{BE60C970-9EC9-444D-B96F-84E801A1A321}" type="parTrans" cxnId="{D832BF9B-036C-4C6E-8810-9738DC3795A7}">
      <dgm:prSet/>
      <dgm:spPr/>
      <dgm:t>
        <a:bodyPr/>
        <a:lstStyle/>
        <a:p>
          <a:endParaRPr lang="fi-FI"/>
        </a:p>
      </dgm:t>
    </dgm:pt>
    <dgm:pt modelId="{9849B58F-4258-43BE-BE07-B4654F36007A}" type="sibTrans" cxnId="{D832BF9B-036C-4C6E-8810-9738DC3795A7}">
      <dgm:prSet/>
      <dgm:spPr/>
      <dgm:t>
        <a:bodyPr/>
        <a:lstStyle/>
        <a:p>
          <a:endParaRPr lang="fi-FI"/>
        </a:p>
      </dgm:t>
    </dgm:pt>
    <dgm:pt modelId="{087C0BAF-13EF-4D3F-8A61-4BB876ACEAC7}" type="pres">
      <dgm:prSet presAssocID="{FD53710C-5899-4E82-8EBF-C70F1066BB7B}" presName="vert0" presStyleCnt="0">
        <dgm:presLayoutVars>
          <dgm:dir/>
          <dgm:animOne val="branch"/>
          <dgm:animLvl val="lvl"/>
        </dgm:presLayoutVars>
      </dgm:prSet>
      <dgm:spPr/>
    </dgm:pt>
    <dgm:pt modelId="{7256AEE7-F8A4-4343-8C21-28DAADEB15F1}" type="pres">
      <dgm:prSet presAssocID="{461EAD74-FEF7-4D77-A7AB-A01E53DC2EEC}" presName="thickLine" presStyleLbl="alignNode1" presStyleIdx="0" presStyleCnt="10"/>
      <dgm:spPr/>
    </dgm:pt>
    <dgm:pt modelId="{A07F43CD-E198-43A8-8369-9EEB6755AED6}" type="pres">
      <dgm:prSet presAssocID="{461EAD74-FEF7-4D77-A7AB-A01E53DC2EEC}" presName="horz1" presStyleCnt="0"/>
      <dgm:spPr/>
    </dgm:pt>
    <dgm:pt modelId="{220073D4-B9D5-45D4-A58F-33D55E09D0EE}" type="pres">
      <dgm:prSet presAssocID="{461EAD74-FEF7-4D77-A7AB-A01E53DC2EEC}" presName="tx1" presStyleLbl="revTx" presStyleIdx="0" presStyleCnt="10" custScaleX="96242" custScaleY="883711"/>
      <dgm:spPr/>
    </dgm:pt>
    <dgm:pt modelId="{FBFB3709-E313-40AE-A708-2083FF55AAF1}" type="pres">
      <dgm:prSet presAssocID="{461EAD74-FEF7-4D77-A7AB-A01E53DC2EEC}" presName="vert1" presStyleCnt="0"/>
      <dgm:spPr/>
    </dgm:pt>
    <dgm:pt modelId="{E8C9820D-35DC-4DEC-8D30-97C461C21B7F}" type="pres">
      <dgm:prSet presAssocID="{42E8A20C-220F-4107-A6B0-976404B3D46E}" presName="thickLine" presStyleLbl="alignNode1" presStyleIdx="1" presStyleCnt="10"/>
      <dgm:spPr/>
    </dgm:pt>
    <dgm:pt modelId="{B55473B3-F4E8-4212-AF0A-A0F917046D75}" type="pres">
      <dgm:prSet presAssocID="{42E8A20C-220F-4107-A6B0-976404B3D46E}" presName="horz1" presStyleCnt="0"/>
      <dgm:spPr/>
    </dgm:pt>
    <dgm:pt modelId="{F5E948F9-C1A5-4BC1-A87E-67D0E1A2B7BB}" type="pres">
      <dgm:prSet presAssocID="{42E8A20C-220F-4107-A6B0-976404B3D46E}" presName="tx1" presStyleLbl="revTx" presStyleIdx="1" presStyleCnt="10" custScaleX="96242" custScaleY="883711"/>
      <dgm:spPr/>
    </dgm:pt>
    <dgm:pt modelId="{86E09CD9-0C18-44AB-9B0F-AA61B0C8CC25}" type="pres">
      <dgm:prSet presAssocID="{42E8A20C-220F-4107-A6B0-976404B3D46E}" presName="vert1" presStyleCnt="0"/>
      <dgm:spPr/>
    </dgm:pt>
    <dgm:pt modelId="{E481B1D1-CEF1-4A7F-A778-CEF7C73262B9}" type="pres">
      <dgm:prSet presAssocID="{2E3E4DED-52F9-4E9C-B8B6-4A3F8724541D}" presName="thickLine" presStyleLbl="alignNode1" presStyleIdx="2" presStyleCnt="10"/>
      <dgm:spPr/>
    </dgm:pt>
    <dgm:pt modelId="{8A67E196-BC41-4815-AD8A-F81EF631BD52}" type="pres">
      <dgm:prSet presAssocID="{2E3E4DED-52F9-4E9C-B8B6-4A3F8724541D}" presName="horz1" presStyleCnt="0"/>
      <dgm:spPr/>
    </dgm:pt>
    <dgm:pt modelId="{6B637877-E99C-4FF4-8C76-06E0434E12AC}" type="pres">
      <dgm:prSet presAssocID="{2E3E4DED-52F9-4E9C-B8B6-4A3F8724541D}" presName="tx1" presStyleLbl="revTx" presStyleIdx="2" presStyleCnt="10" custScaleX="100000" custScaleY="883711"/>
      <dgm:spPr/>
    </dgm:pt>
    <dgm:pt modelId="{9B3FAD9E-B908-45DD-B05F-90444561976D}" type="pres">
      <dgm:prSet presAssocID="{2E3E4DED-52F9-4E9C-B8B6-4A3F8724541D}" presName="vert1" presStyleCnt="0"/>
      <dgm:spPr/>
    </dgm:pt>
    <dgm:pt modelId="{DE4907E6-DEC2-4AAB-AED6-93E6183F50EE}" type="pres">
      <dgm:prSet presAssocID="{A60D1B12-1F2A-4BC2-89F6-7A73E76C5DF5}" presName="thickLine" presStyleLbl="alignNode1" presStyleIdx="3" presStyleCnt="10"/>
      <dgm:spPr/>
    </dgm:pt>
    <dgm:pt modelId="{13015EA7-63F4-46EC-AE9C-A06022657301}" type="pres">
      <dgm:prSet presAssocID="{A60D1B12-1F2A-4BC2-89F6-7A73E76C5DF5}" presName="horz1" presStyleCnt="0"/>
      <dgm:spPr/>
    </dgm:pt>
    <dgm:pt modelId="{C2670684-D1AC-4AB4-A8A7-0E84A1734ED2}" type="pres">
      <dgm:prSet presAssocID="{A60D1B12-1F2A-4BC2-89F6-7A73E76C5DF5}" presName="tx1" presStyleLbl="revTx" presStyleIdx="3" presStyleCnt="10" custScaleX="100000" custScaleY="883711"/>
      <dgm:spPr/>
    </dgm:pt>
    <dgm:pt modelId="{85CB59BB-4394-4991-89E5-EC73E09AB60F}" type="pres">
      <dgm:prSet presAssocID="{A60D1B12-1F2A-4BC2-89F6-7A73E76C5DF5}" presName="vert1" presStyleCnt="0"/>
      <dgm:spPr/>
    </dgm:pt>
    <dgm:pt modelId="{6B9EADDB-0FE8-4A80-B3BD-5A9C5CA12865}" type="pres">
      <dgm:prSet presAssocID="{469DAC6B-F5F7-42D1-ABDA-349B066C77F4}" presName="thickLine" presStyleLbl="alignNode1" presStyleIdx="4" presStyleCnt="10"/>
      <dgm:spPr/>
    </dgm:pt>
    <dgm:pt modelId="{8E742A2B-B883-472C-8033-5566FF817CB3}" type="pres">
      <dgm:prSet presAssocID="{469DAC6B-F5F7-42D1-ABDA-349B066C77F4}" presName="horz1" presStyleCnt="0"/>
      <dgm:spPr/>
    </dgm:pt>
    <dgm:pt modelId="{611DBE40-A249-4EF0-9858-7476998FB980}" type="pres">
      <dgm:prSet presAssocID="{469DAC6B-F5F7-42D1-ABDA-349B066C77F4}" presName="tx1" presStyleLbl="revTx" presStyleIdx="4" presStyleCnt="10" custScaleX="100000" custScaleY="883711"/>
      <dgm:spPr/>
    </dgm:pt>
    <dgm:pt modelId="{BBD34B3A-FB01-48F5-B72E-6B42164BD908}" type="pres">
      <dgm:prSet presAssocID="{469DAC6B-F5F7-42D1-ABDA-349B066C77F4}" presName="vert1" presStyleCnt="0"/>
      <dgm:spPr/>
    </dgm:pt>
    <dgm:pt modelId="{0D8EFDE2-06DC-4A71-9094-6230E04BF717}" type="pres">
      <dgm:prSet presAssocID="{5546DD4B-DC91-4C89-BF86-6A25AB6A6CB5}" presName="thickLine" presStyleLbl="alignNode1" presStyleIdx="5" presStyleCnt="10"/>
      <dgm:spPr/>
    </dgm:pt>
    <dgm:pt modelId="{CDD707EE-1AA9-4DE2-8D5F-5B251DBA6F1C}" type="pres">
      <dgm:prSet presAssocID="{5546DD4B-DC91-4C89-BF86-6A25AB6A6CB5}" presName="horz1" presStyleCnt="0"/>
      <dgm:spPr/>
    </dgm:pt>
    <dgm:pt modelId="{FACE1B09-220E-4353-AE81-92A32E21BCBF}" type="pres">
      <dgm:prSet presAssocID="{5546DD4B-DC91-4C89-BF86-6A25AB6A6CB5}" presName="tx1" presStyleLbl="revTx" presStyleIdx="5" presStyleCnt="10"/>
      <dgm:spPr/>
    </dgm:pt>
    <dgm:pt modelId="{1B537881-6A25-4BC5-AE15-394B28A2EC8B}" type="pres">
      <dgm:prSet presAssocID="{5546DD4B-DC91-4C89-BF86-6A25AB6A6CB5}" presName="vert1" presStyleCnt="0"/>
      <dgm:spPr/>
    </dgm:pt>
    <dgm:pt modelId="{13F5F297-1C1D-44BD-AFB7-869EFA22DC64}" type="pres">
      <dgm:prSet presAssocID="{B9B41922-92BE-4ECC-9C81-A733612B6CB2}" presName="thickLine" presStyleLbl="alignNode1" presStyleIdx="6" presStyleCnt="10"/>
      <dgm:spPr/>
    </dgm:pt>
    <dgm:pt modelId="{59109C60-023D-40CD-B135-4D853B6BDCB6}" type="pres">
      <dgm:prSet presAssocID="{B9B41922-92BE-4ECC-9C81-A733612B6CB2}" presName="horz1" presStyleCnt="0"/>
      <dgm:spPr/>
    </dgm:pt>
    <dgm:pt modelId="{34FF6577-0D38-402E-A13D-C0E4D3546505}" type="pres">
      <dgm:prSet presAssocID="{B9B41922-92BE-4ECC-9C81-A733612B6CB2}" presName="tx1" presStyleLbl="revTx" presStyleIdx="6" presStyleCnt="10" custScaleY="883711"/>
      <dgm:spPr/>
    </dgm:pt>
    <dgm:pt modelId="{AC5F8D4C-E25E-4CDE-98E1-1DC57C223F54}" type="pres">
      <dgm:prSet presAssocID="{B9B41922-92BE-4ECC-9C81-A733612B6CB2}" presName="vert1" presStyleCnt="0"/>
      <dgm:spPr/>
    </dgm:pt>
    <dgm:pt modelId="{6C666C6A-5751-4A50-B08A-7A575B3ECF1E}" type="pres">
      <dgm:prSet presAssocID="{A8B5CE97-ABC7-457B-8735-78EA3F2F547B}" presName="thickLine" presStyleLbl="alignNode1" presStyleIdx="7" presStyleCnt="10"/>
      <dgm:spPr/>
    </dgm:pt>
    <dgm:pt modelId="{08F07C17-151C-4035-BA4D-8F32ECA235FF}" type="pres">
      <dgm:prSet presAssocID="{A8B5CE97-ABC7-457B-8735-78EA3F2F547B}" presName="horz1" presStyleCnt="0"/>
      <dgm:spPr/>
    </dgm:pt>
    <dgm:pt modelId="{0F654D4E-EE5A-4898-B033-927062FABFAE}" type="pres">
      <dgm:prSet presAssocID="{A8B5CE97-ABC7-457B-8735-78EA3F2F547B}" presName="tx1" presStyleLbl="revTx" presStyleIdx="7" presStyleCnt="10" custScaleY="883711"/>
      <dgm:spPr/>
    </dgm:pt>
    <dgm:pt modelId="{FB2387A1-2479-4876-B069-07588613C907}" type="pres">
      <dgm:prSet presAssocID="{A8B5CE97-ABC7-457B-8735-78EA3F2F547B}" presName="vert1" presStyleCnt="0"/>
      <dgm:spPr/>
    </dgm:pt>
    <dgm:pt modelId="{4CFFA964-B821-47B9-BCE8-A05D4A419130}" type="pres">
      <dgm:prSet presAssocID="{CFA014B4-3030-425D-9A1C-543648FD2B3C}" presName="thickLine" presStyleLbl="alignNode1" presStyleIdx="8" presStyleCnt="10"/>
      <dgm:spPr/>
    </dgm:pt>
    <dgm:pt modelId="{B30005BD-1072-4F0E-8537-8F316B262723}" type="pres">
      <dgm:prSet presAssocID="{CFA014B4-3030-425D-9A1C-543648FD2B3C}" presName="horz1" presStyleCnt="0"/>
      <dgm:spPr/>
    </dgm:pt>
    <dgm:pt modelId="{27E1EDE2-9308-41AC-B7B5-90B7EBB75BAF}" type="pres">
      <dgm:prSet presAssocID="{CFA014B4-3030-425D-9A1C-543648FD2B3C}" presName="tx1" presStyleLbl="revTx" presStyleIdx="8" presStyleCnt="10" custScaleX="100098" custScaleY="883711"/>
      <dgm:spPr/>
    </dgm:pt>
    <dgm:pt modelId="{C1DCC134-6858-41E3-99E2-A3DA48DB00FE}" type="pres">
      <dgm:prSet presAssocID="{CFA014B4-3030-425D-9A1C-543648FD2B3C}" presName="vert1" presStyleCnt="0"/>
      <dgm:spPr/>
    </dgm:pt>
    <dgm:pt modelId="{D078CEAF-2402-4059-9A5E-BB81A14A39E7}" type="pres">
      <dgm:prSet presAssocID="{6119BE42-CDE0-4881-BADB-338A1043F976}" presName="thickLine" presStyleLbl="alignNode1" presStyleIdx="9" presStyleCnt="10"/>
      <dgm:spPr/>
    </dgm:pt>
    <dgm:pt modelId="{17477ECD-FA8D-46AE-A1BE-4C6049E85733}" type="pres">
      <dgm:prSet presAssocID="{6119BE42-CDE0-4881-BADB-338A1043F976}" presName="horz1" presStyleCnt="0"/>
      <dgm:spPr/>
    </dgm:pt>
    <dgm:pt modelId="{F4292D6F-4760-49C5-9895-400DE1E7DDA0}" type="pres">
      <dgm:prSet presAssocID="{6119BE42-CDE0-4881-BADB-338A1043F976}" presName="tx1" presStyleLbl="revTx" presStyleIdx="9" presStyleCnt="10" custScaleY="883711"/>
      <dgm:spPr/>
    </dgm:pt>
    <dgm:pt modelId="{155CD007-E45B-487F-ADEE-E7F516FFE569}" type="pres">
      <dgm:prSet presAssocID="{6119BE42-CDE0-4881-BADB-338A1043F976}" presName="vert1" presStyleCnt="0"/>
      <dgm:spPr/>
    </dgm:pt>
  </dgm:ptLst>
  <dgm:cxnLst>
    <dgm:cxn modelId="{E2A90E0B-6792-4092-A15D-47D7C24952FA}" type="presOf" srcId="{469DAC6B-F5F7-42D1-ABDA-349B066C77F4}" destId="{611DBE40-A249-4EF0-9858-7476998FB980}" srcOrd="0" destOrd="0" presId="urn:microsoft.com/office/officeart/2008/layout/LinedList"/>
    <dgm:cxn modelId="{32BDD418-7335-45BB-B5F4-15566908F2A1}" type="presOf" srcId="{5546DD4B-DC91-4C89-BF86-6A25AB6A6CB5}" destId="{FACE1B09-220E-4353-AE81-92A32E21BCBF}" srcOrd="0" destOrd="0" presId="urn:microsoft.com/office/officeart/2008/layout/LinedList"/>
    <dgm:cxn modelId="{A86C461B-577C-473A-B53A-BB97C64F0F80}" srcId="{FD53710C-5899-4E82-8EBF-C70F1066BB7B}" destId="{B9B41922-92BE-4ECC-9C81-A733612B6CB2}" srcOrd="6" destOrd="0" parTransId="{F20CD25F-528F-41E3-8E90-F98461859642}" sibTransId="{8FBD40F5-5687-4DA2-82D0-F960056C6721}"/>
    <dgm:cxn modelId="{48840121-CDA7-4D78-A070-BE9CDF44FFFC}" srcId="{FD53710C-5899-4E82-8EBF-C70F1066BB7B}" destId="{42E8A20C-220F-4107-A6B0-976404B3D46E}" srcOrd="1" destOrd="0" parTransId="{BB70822E-D712-48F5-BB02-2B1DCCAF352A}" sibTransId="{47B63DC4-C405-479D-9AD4-0AF5FD29F469}"/>
    <dgm:cxn modelId="{07546728-4E56-41C6-9A91-88B8AE6E87C3}" type="presOf" srcId="{42E8A20C-220F-4107-A6B0-976404B3D46E}" destId="{F5E948F9-C1A5-4BC1-A87E-67D0E1A2B7BB}" srcOrd="0" destOrd="0" presId="urn:microsoft.com/office/officeart/2008/layout/LinedList"/>
    <dgm:cxn modelId="{7C7DDF36-91A3-425F-9444-0F09EAF128F4}" srcId="{FD53710C-5899-4E82-8EBF-C70F1066BB7B}" destId="{6119BE42-CDE0-4881-BADB-338A1043F976}" srcOrd="9" destOrd="0" parTransId="{15059C78-B05B-4770-B46B-8A7FAEFA6CF1}" sibTransId="{5381D55F-37CA-41F6-9E29-58D919008A83}"/>
    <dgm:cxn modelId="{DB59D65C-4906-42CC-A06C-319EFDF12185}" type="presOf" srcId="{A60D1B12-1F2A-4BC2-89F6-7A73E76C5DF5}" destId="{C2670684-D1AC-4AB4-A8A7-0E84A1734ED2}" srcOrd="0" destOrd="0" presId="urn:microsoft.com/office/officeart/2008/layout/LinedList"/>
    <dgm:cxn modelId="{67659B4D-B40C-431F-9A2C-03032AD97490}" type="presOf" srcId="{B9B41922-92BE-4ECC-9C81-A733612B6CB2}" destId="{34FF6577-0D38-402E-A13D-C0E4D3546505}" srcOrd="0" destOrd="0" presId="urn:microsoft.com/office/officeart/2008/layout/LinedList"/>
    <dgm:cxn modelId="{92047453-05E9-4139-B054-B7AFF80A0CC7}" type="presOf" srcId="{CFA014B4-3030-425D-9A1C-543648FD2B3C}" destId="{27E1EDE2-9308-41AC-B7B5-90B7EBB75BAF}" srcOrd="0" destOrd="0" presId="urn:microsoft.com/office/officeart/2008/layout/LinedList"/>
    <dgm:cxn modelId="{64097553-5232-4DFE-99F0-22207796A6F9}" srcId="{FD53710C-5899-4E82-8EBF-C70F1066BB7B}" destId="{CFA014B4-3030-425D-9A1C-543648FD2B3C}" srcOrd="8" destOrd="0" parTransId="{DF0907C0-F2CB-4DBC-ACD0-5305D2C60DAD}" sibTransId="{2EED48F4-A38F-4EE2-8DD9-8305508F9CA4}"/>
    <dgm:cxn modelId="{C5E3F875-3231-41D8-87B8-F0C606A62292}" srcId="{FD53710C-5899-4E82-8EBF-C70F1066BB7B}" destId="{A60D1B12-1F2A-4BC2-89F6-7A73E76C5DF5}" srcOrd="3" destOrd="0" parTransId="{8C8E7200-2B47-45C2-9170-FF4AE476246B}" sibTransId="{A10CE438-ADA7-4BD1-8EDA-EB408333FF52}"/>
    <dgm:cxn modelId="{A8E02178-5140-4E7F-815A-53880A74EB42}" type="presOf" srcId="{461EAD74-FEF7-4D77-A7AB-A01E53DC2EEC}" destId="{220073D4-B9D5-45D4-A58F-33D55E09D0EE}" srcOrd="0" destOrd="0" presId="urn:microsoft.com/office/officeart/2008/layout/LinedList"/>
    <dgm:cxn modelId="{94E8CF84-D94B-4FA6-BF79-E6BF85000155}" type="presOf" srcId="{FD53710C-5899-4E82-8EBF-C70F1066BB7B}" destId="{087C0BAF-13EF-4D3F-8A61-4BB876ACEAC7}" srcOrd="0" destOrd="0" presId="urn:microsoft.com/office/officeart/2008/layout/LinedList"/>
    <dgm:cxn modelId="{5645E690-3A60-40E4-9C5C-9119CE5FB494}" srcId="{FD53710C-5899-4E82-8EBF-C70F1066BB7B}" destId="{461EAD74-FEF7-4D77-A7AB-A01E53DC2EEC}" srcOrd="0" destOrd="0" parTransId="{5F58DB6D-DE56-4E07-823F-8D43ECA6242D}" sibTransId="{0B9B53B5-2E40-41B4-B14D-0B2CB2677583}"/>
    <dgm:cxn modelId="{AF220791-56C3-4C8C-9B4A-7C106F914ADD}" srcId="{FD53710C-5899-4E82-8EBF-C70F1066BB7B}" destId="{A8B5CE97-ABC7-457B-8735-78EA3F2F547B}" srcOrd="7" destOrd="0" parTransId="{E561B902-2AEC-4C9B-AA3C-3E4CA09D42DE}" sibTransId="{F225F104-16D8-4551-ADF0-F9EEEF58E5D0}"/>
    <dgm:cxn modelId="{404E9294-1155-4803-AA5D-058F0D6B4E10}" type="presOf" srcId="{A8B5CE97-ABC7-457B-8735-78EA3F2F547B}" destId="{0F654D4E-EE5A-4898-B033-927062FABFAE}" srcOrd="0" destOrd="0" presId="urn:microsoft.com/office/officeart/2008/layout/LinedList"/>
    <dgm:cxn modelId="{D832BF9B-036C-4C6E-8810-9738DC3795A7}" srcId="{FD53710C-5899-4E82-8EBF-C70F1066BB7B}" destId="{5546DD4B-DC91-4C89-BF86-6A25AB6A6CB5}" srcOrd="5" destOrd="0" parTransId="{BE60C970-9EC9-444D-B96F-84E801A1A321}" sibTransId="{9849B58F-4258-43BE-BE07-B4654F36007A}"/>
    <dgm:cxn modelId="{ED321C9F-F3AE-46D0-BA52-4EA09C84269A}" type="presOf" srcId="{6119BE42-CDE0-4881-BADB-338A1043F976}" destId="{F4292D6F-4760-49C5-9895-400DE1E7DDA0}" srcOrd="0" destOrd="0" presId="urn:microsoft.com/office/officeart/2008/layout/LinedList"/>
    <dgm:cxn modelId="{675C3AA5-54C3-42D0-B406-C1E2F51C9EA9}" srcId="{FD53710C-5899-4E82-8EBF-C70F1066BB7B}" destId="{469DAC6B-F5F7-42D1-ABDA-349B066C77F4}" srcOrd="4" destOrd="0" parTransId="{E77DACEA-E565-4EAD-852B-581694893C3A}" sibTransId="{C210A1A2-3809-4667-A23E-E15755484ADB}"/>
    <dgm:cxn modelId="{4AAB9CAD-FD88-415E-8AAB-58ADE6A19F79}" type="presOf" srcId="{2E3E4DED-52F9-4E9C-B8B6-4A3F8724541D}" destId="{6B637877-E99C-4FF4-8C76-06E0434E12AC}" srcOrd="0" destOrd="0" presId="urn:microsoft.com/office/officeart/2008/layout/LinedList"/>
    <dgm:cxn modelId="{EC34CFC4-B7E1-46EE-94F5-67B58D96BFE1}" srcId="{FD53710C-5899-4E82-8EBF-C70F1066BB7B}" destId="{2E3E4DED-52F9-4E9C-B8B6-4A3F8724541D}" srcOrd="2" destOrd="0" parTransId="{CEC9E78B-5BDF-47F5-ABE8-75DCA5D75909}" sibTransId="{CAC798F2-D338-48FF-A905-6863099BF661}"/>
    <dgm:cxn modelId="{D40D81E0-23D3-4789-A66D-093E32A2867F}" type="presParOf" srcId="{087C0BAF-13EF-4D3F-8A61-4BB876ACEAC7}" destId="{7256AEE7-F8A4-4343-8C21-28DAADEB15F1}" srcOrd="0" destOrd="0" presId="urn:microsoft.com/office/officeart/2008/layout/LinedList"/>
    <dgm:cxn modelId="{541213FF-5B6E-4846-9A7D-F6B90067D58A}" type="presParOf" srcId="{087C0BAF-13EF-4D3F-8A61-4BB876ACEAC7}" destId="{A07F43CD-E198-43A8-8369-9EEB6755AED6}" srcOrd="1" destOrd="0" presId="urn:microsoft.com/office/officeart/2008/layout/LinedList"/>
    <dgm:cxn modelId="{0E9D6B09-F58C-42DF-842C-466467E51D49}" type="presParOf" srcId="{A07F43CD-E198-43A8-8369-9EEB6755AED6}" destId="{220073D4-B9D5-45D4-A58F-33D55E09D0EE}" srcOrd="0" destOrd="0" presId="urn:microsoft.com/office/officeart/2008/layout/LinedList"/>
    <dgm:cxn modelId="{8DA2D1E7-9A37-48DA-8DFA-53AB121068BE}" type="presParOf" srcId="{A07F43CD-E198-43A8-8369-9EEB6755AED6}" destId="{FBFB3709-E313-40AE-A708-2083FF55AAF1}" srcOrd="1" destOrd="0" presId="urn:microsoft.com/office/officeart/2008/layout/LinedList"/>
    <dgm:cxn modelId="{53C4E4A3-978F-4C9C-9EA7-F77E0DCED9AF}" type="presParOf" srcId="{087C0BAF-13EF-4D3F-8A61-4BB876ACEAC7}" destId="{E8C9820D-35DC-4DEC-8D30-97C461C21B7F}" srcOrd="2" destOrd="0" presId="urn:microsoft.com/office/officeart/2008/layout/LinedList"/>
    <dgm:cxn modelId="{A886CDBD-D636-48EE-AE61-243BFA32D516}" type="presParOf" srcId="{087C0BAF-13EF-4D3F-8A61-4BB876ACEAC7}" destId="{B55473B3-F4E8-4212-AF0A-A0F917046D75}" srcOrd="3" destOrd="0" presId="urn:microsoft.com/office/officeart/2008/layout/LinedList"/>
    <dgm:cxn modelId="{D4CAF334-A013-4DCE-8717-3F6B4D9021A9}" type="presParOf" srcId="{B55473B3-F4E8-4212-AF0A-A0F917046D75}" destId="{F5E948F9-C1A5-4BC1-A87E-67D0E1A2B7BB}" srcOrd="0" destOrd="0" presId="urn:microsoft.com/office/officeart/2008/layout/LinedList"/>
    <dgm:cxn modelId="{38021D6C-5BCA-443F-9A46-EF5FCC660EC9}" type="presParOf" srcId="{B55473B3-F4E8-4212-AF0A-A0F917046D75}" destId="{86E09CD9-0C18-44AB-9B0F-AA61B0C8CC25}" srcOrd="1" destOrd="0" presId="urn:microsoft.com/office/officeart/2008/layout/LinedList"/>
    <dgm:cxn modelId="{13E46209-C166-48BE-8964-F78A869ED924}" type="presParOf" srcId="{087C0BAF-13EF-4D3F-8A61-4BB876ACEAC7}" destId="{E481B1D1-CEF1-4A7F-A778-CEF7C73262B9}" srcOrd="4" destOrd="0" presId="urn:microsoft.com/office/officeart/2008/layout/LinedList"/>
    <dgm:cxn modelId="{D2227253-27E7-4F90-9068-C38A8AB73D2A}" type="presParOf" srcId="{087C0BAF-13EF-4D3F-8A61-4BB876ACEAC7}" destId="{8A67E196-BC41-4815-AD8A-F81EF631BD52}" srcOrd="5" destOrd="0" presId="urn:microsoft.com/office/officeart/2008/layout/LinedList"/>
    <dgm:cxn modelId="{C8CD424E-72AA-433B-B53F-7A7410CE4993}" type="presParOf" srcId="{8A67E196-BC41-4815-AD8A-F81EF631BD52}" destId="{6B637877-E99C-4FF4-8C76-06E0434E12AC}" srcOrd="0" destOrd="0" presId="urn:microsoft.com/office/officeart/2008/layout/LinedList"/>
    <dgm:cxn modelId="{46CDD6BD-A236-4F4F-BC89-193FA95A7CB6}" type="presParOf" srcId="{8A67E196-BC41-4815-AD8A-F81EF631BD52}" destId="{9B3FAD9E-B908-45DD-B05F-90444561976D}" srcOrd="1" destOrd="0" presId="urn:microsoft.com/office/officeart/2008/layout/LinedList"/>
    <dgm:cxn modelId="{93D9074E-8491-45A4-A0E9-1AF67B3E8D5E}" type="presParOf" srcId="{087C0BAF-13EF-4D3F-8A61-4BB876ACEAC7}" destId="{DE4907E6-DEC2-4AAB-AED6-93E6183F50EE}" srcOrd="6" destOrd="0" presId="urn:microsoft.com/office/officeart/2008/layout/LinedList"/>
    <dgm:cxn modelId="{B87F0BF4-23B9-423A-BDCC-DC9BD9D103D7}" type="presParOf" srcId="{087C0BAF-13EF-4D3F-8A61-4BB876ACEAC7}" destId="{13015EA7-63F4-46EC-AE9C-A06022657301}" srcOrd="7" destOrd="0" presId="urn:microsoft.com/office/officeart/2008/layout/LinedList"/>
    <dgm:cxn modelId="{295B1B90-A775-40B3-82C5-21485E888159}" type="presParOf" srcId="{13015EA7-63F4-46EC-AE9C-A06022657301}" destId="{C2670684-D1AC-4AB4-A8A7-0E84A1734ED2}" srcOrd="0" destOrd="0" presId="urn:microsoft.com/office/officeart/2008/layout/LinedList"/>
    <dgm:cxn modelId="{B91B56BB-DDEF-45DE-91AD-93DA0618BFB9}" type="presParOf" srcId="{13015EA7-63F4-46EC-AE9C-A06022657301}" destId="{85CB59BB-4394-4991-89E5-EC73E09AB60F}" srcOrd="1" destOrd="0" presId="urn:microsoft.com/office/officeart/2008/layout/LinedList"/>
    <dgm:cxn modelId="{65014562-3C9F-4ED8-A1DD-CAD0E8C312D4}" type="presParOf" srcId="{087C0BAF-13EF-4D3F-8A61-4BB876ACEAC7}" destId="{6B9EADDB-0FE8-4A80-B3BD-5A9C5CA12865}" srcOrd="8" destOrd="0" presId="urn:microsoft.com/office/officeart/2008/layout/LinedList"/>
    <dgm:cxn modelId="{6B0FB14E-F6C4-4350-8D01-76CA9CEDB4A2}" type="presParOf" srcId="{087C0BAF-13EF-4D3F-8A61-4BB876ACEAC7}" destId="{8E742A2B-B883-472C-8033-5566FF817CB3}" srcOrd="9" destOrd="0" presId="urn:microsoft.com/office/officeart/2008/layout/LinedList"/>
    <dgm:cxn modelId="{990A7274-6330-45A4-87BD-C6909F5D36B0}" type="presParOf" srcId="{8E742A2B-B883-472C-8033-5566FF817CB3}" destId="{611DBE40-A249-4EF0-9858-7476998FB980}" srcOrd="0" destOrd="0" presId="urn:microsoft.com/office/officeart/2008/layout/LinedList"/>
    <dgm:cxn modelId="{E45A6A2E-AE20-48E5-94C6-0244ABAE620A}" type="presParOf" srcId="{8E742A2B-B883-472C-8033-5566FF817CB3}" destId="{BBD34B3A-FB01-48F5-B72E-6B42164BD908}" srcOrd="1" destOrd="0" presId="urn:microsoft.com/office/officeart/2008/layout/LinedList"/>
    <dgm:cxn modelId="{8785FAC1-E40E-4E85-BF1D-D8036F9976A9}" type="presParOf" srcId="{087C0BAF-13EF-4D3F-8A61-4BB876ACEAC7}" destId="{0D8EFDE2-06DC-4A71-9094-6230E04BF717}" srcOrd="10" destOrd="0" presId="urn:microsoft.com/office/officeart/2008/layout/LinedList"/>
    <dgm:cxn modelId="{4B5D9D62-23AD-4997-907B-9359AAA6C520}" type="presParOf" srcId="{087C0BAF-13EF-4D3F-8A61-4BB876ACEAC7}" destId="{CDD707EE-1AA9-4DE2-8D5F-5B251DBA6F1C}" srcOrd="11" destOrd="0" presId="urn:microsoft.com/office/officeart/2008/layout/LinedList"/>
    <dgm:cxn modelId="{20487060-25A2-40F9-9B45-1544EAC7FD42}" type="presParOf" srcId="{CDD707EE-1AA9-4DE2-8D5F-5B251DBA6F1C}" destId="{FACE1B09-220E-4353-AE81-92A32E21BCBF}" srcOrd="0" destOrd="0" presId="urn:microsoft.com/office/officeart/2008/layout/LinedList"/>
    <dgm:cxn modelId="{670EB125-3BD0-4AE2-AA6C-FEF1EADF9A6E}" type="presParOf" srcId="{CDD707EE-1AA9-4DE2-8D5F-5B251DBA6F1C}" destId="{1B537881-6A25-4BC5-AE15-394B28A2EC8B}" srcOrd="1" destOrd="0" presId="urn:microsoft.com/office/officeart/2008/layout/LinedList"/>
    <dgm:cxn modelId="{B4EF44CF-A510-4D21-A8B5-E29D929242E0}" type="presParOf" srcId="{087C0BAF-13EF-4D3F-8A61-4BB876ACEAC7}" destId="{13F5F297-1C1D-44BD-AFB7-869EFA22DC64}" srcOrd="12" destOrd="0" presId="urn:microsoft.com/office/officeart/2008/layout/LinedList"/>
    <dgm:cxn modelId="{8594B97E-4BA6-4FAD-9C06-02DF051CB470}" type="presParOf" srcId="{087C0BAF-13EF-4D3F-8A61-4BB876ACEAC7}" destId="{59109C60-023D-40CD-B135-4D853B6BDCB6}" srcOrd="13" destOrd="0" presId="urn:microsoft.com/office/officeart/2008/layout/LinedList"/>
    <dgm:cxn modelId="{C792B769-17BB-495E-AB3A-FB3A8F8325C4}" type="presParOf" srcId="{59109C60-023D-40CD-B135-4D853B6BDCB6}" destId="{34FF6577-0D38-402E-A13D-C0E4D3546505}" srcOrd="0" destOrd="0" presId="urn:microsoft.com/office/officeart/2008/layout/LinedList"/>
    <dgm:cxn modelId="{13C6A051-C993-4584-B39A-4A7BA3F5C426}" type="presParOf" srcId="{59109C60-023D-40CD-B135-4D853B6BDCB6}" destId="{AC5F8D4C-E25E-4CDE-98E1-1DC57C223F54}" srcOrd="1" destOrd="0" presId="urn:microsoft.com/office/officeart/2008/layout/LinedList"/>
    <dgm:cxn modelId="{E2FCAA8E-8BE7-4F80-894E-D03B9271D571}" type="presParOf" srcId="{087C0BAF-13EF-4D3F-8A61-4BB876ACEAC7}" destId="{6C666C6A-5751-4A50-B08A-7A575B3ECF1E}" srcOrd="14" destOrd="0" presId="urn:microsoft.com/office/officeart/2008/layout/LinedList"/>
    <dgm:cxn modelId="{3438394B-2E75-4AA0-A564-298AA5684A04}" type="presParOf" srcId="{087C0BAF-13EF-4D3F-8A61-4BB876ACEAC7}" destId="{08F07C17-151C-4035-BA4D-8F32ECA235FF}" srcOrd="15" destOrd="0" presId="urn:microsoft.com/office/officeart/2008/layout/LinedList"/>
    <dgm:cxn modelId="{A5A6C4D5-EF88-490F-B710-66927AF68571}" type="presParOf" srcId="{08F07C17-151C-4035-BA4D-8F32ECA235FF}" destId="{0F654D4E-EE5A-4898-B033-927062FABFAE}" srcOrd="0" destOrd="0" presId="urn:microsoft.com/office/officeart/2008/layout/LinedList"/>
    <dgm:cxn modelId="{7FA3A387-A944-4352-90FA-09CF5DB7DD59}" type="presParOf" srcId="{08F07C17-151C-4035-BA4D-8F32ECA235FF}" destId="{FB2387A1-2479-4876-B069-07588613C907}" srcOrd="1" destOrd="0" presId="urn:microsoft.com/office/officeart/2008/layout/LinedList"/>
    <dgm:cxn modelId="{916376C8-D55F-4C91-8C6E-8630700191A7}" type="presParOf" srcId="{087C0BAF-13EF-4D3F-8A61-4BB876ACEAC7}" destId="{4CFFA964-B821-47B9-BCE8-A05D4A419130}" srcOrd="16" destOrd="0" presId="urn:microsoft.com/office/officeart/2008/layout/LinedList"/>
    <dgm:cxn modelId="{14B945BF-E2A1-4DF6-B192-39106D0B9447}" type="presParOf" srcId="{087C0BAF-13EF-4D3F-8A61-4BB876ACEAC7}" destId="{B30005BD-1072-4F0E-8537-8F316B262723}" srcOrd="17" destOrd="0" presId="urn:microsoft.com/office/officeart/2008/layout/LinedList"/>
    <dgm:cxn modelId="{2C8AC7BA-5DF6-43A5-8E8C-D09106D83AEF}" type="presParOf" srcId="{B30005BD-1072-4F0E-8537-8F316B262723}" destId="{27E1EDE2-9308-41AC-B7B5-90B7EBB75BAF}" srcOrd="0" destOrd="0" presId="urn:microsoft.com/office/officeart/2008/layout/LinedList"/>
    <dgm:cxn modelId="{CEE4513F-326A-4ACD-8346-FD7CED9EA9A9}" type="presParOf" srcId="{B30005BD-1072-4F0E-8537-8F316B262723}" destId="{C1DCC134-6858-41E3-99E2-A3DA48DB00FE}" srcOrd="1" destOrd="0" presId="urn:microsoft.com/office/officeart/2008/layout/LinedList"/>
    <dgm:cxn modelId="{8C61A862-5C2E-401A-A849-2D47E1409490}" type="presParOf" srcId="{087C0BAF-13EF-4D3F-8A61-4BB876ACEAC7}" destId="{D078CEAF-2402-4059-9A5E-BB81A14A39E7}" srcOrd="18" destOrd="0" presId="urn:microsoft.com/office/officeart/2008/layout/LinedList"/>
    <dgm:cxn modelId="{A06B8AA4-E25F-4A17-8504-1001A7BFEC0D}" type="presParOf" srcId="{087C0BAF-13EF-4D3F-8A61-4BB876ACEAC7}" destId="{17477ECD-FA8D-46AE-A1BE-4C6049E85733}" srcOrd="19" destOrd="0" presId="urn:microsoft.com/office/officeart/2008/layout/LinedList"/>
    <dgm:cxn modelId="{42810418-49C5-49DD-A2D2-144DBED7B1EE}" type="presParOf" srcId="{17477ECD-FA8D-46AE-A1BE-4C6049E85733}" destId="{F4292D6F-4760-49C5-9895-400DE1E7DDA0}" srcOrd="0" destOrd="0" presId="urn:microsoft.com/office/officeart/2008/layout/LinedList"/>
    <dgm:cxn modelId="{E755AD16-EAF0-4BD4-8DEE-8AA0E1469AF4}" type="presParOf" srcId="{17477ECD-FA8D-46AE-A1BE-4C6049E85733}" destId="{155CD007-E45B-487F-ADEE-E7F516FFE569}" srcOrd="1" destOrd="0" presId="urn:microsoft.com/office/officeart/2008/layout/Lin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53710C-5899-4E82-8EBF-C70F1066BB7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1EAD74-FEF7-4D77-A7AB-A01E53DC2EEC}">
      <dgm:prSet/>
      <dgm:spPr/>
      <dgm:t>
        <a:bodyPr/>
        <a:lstStyle/>
        <a:p>
          <a:r>
            <a:rPr lang="fi-FI" b="1" i="0" baseline="0" dirty="0"/>
            <a:t>Positiivisia kehityskulkuja</a:t>
          </a:r>
          <a:endParaRPr lang="en-US" dirty="0"/>
        </a:p>
      </dgm:t>
    </dgm:pt>
    <dgm:pt modelId="{5F58DB6D-DE56-4E07-823F-8D43ECA6242D}" type="parTrans" cxnId="{5645E690-3A60-40E4-9C5C-9119CE5FB494}">
      <dgm:prSet/>
      <dgm:spPr/>
      <dgm:t>
        <a:bodyPr/>
        <a:lstStyle/>
        <a:p>
          <a:endParaRPr lang="en-US"/>
        </a:p>
      </dgm:t>
    </dgm:pt>
    <dgm:pt modelId="{0B9B53B5-2E40-41B4-B14D-0B2CB2677583}" type="sibTrans" cxnId="{5645E690-3A60-40E4-9C5C-9119CE5FB494}">
      <dgm:prSet/>
      <dgm:spPr/>
      <dgm:t>
        <a:bodyPr/>
        <a:lstStyle/>
        <a:p>
          <a:endParaRPr lang="en-US"/>
        </a:p>
      </dgm:t>
    </dgm:pt>
    <dgm:pt modelId="{92327479-C526-4FF5-AB33-9AFB1646335D}">
      <dgm:prSet/>
      <dgm:spPr/>
      <dgm:t>
        <a:bodyPr/>
        <a:lstStyle/>
        <a:p>
          <a:r>
            <a:rPr lang="fi-FI" b="0" i="0" baseline="0" dirty="0"/>
            <a:t>Kausiasumisen ja monipaikkaisen työn kiinnostus kasvaa</a:t>
          </a:r>
          <a:endParaRPr lang="en-US" dirty="0"/>
        </a:p>
      </dgm:t>
    </dgm:pt>
    <dgm:pt modelId="{C91CB795-5834-44E9-A41B-101BF49BF403}" type="parTrans" cxnId="{2CC74FCE-EB79-4F31-A471-514E9C48DB42}">
      <dgm:prSet/>
      <dgm:spPr/>
      <dgm:t>
        <a:bodyPr/>
        <a:lstStyle/>
        <a:p>
          <a:endParaRPr lang="en-US"/>
        </a:p>
      </dgm:t>
    </dgm:pt>
    <dgm:pt modelId="{A7FF3707-180D-442C-A33E-123C6CE388BA}" type="sibTrans" cxnId="{2CC74FCE-EB79-4F31-A471-514E9C48DB42}">
      <dgm:prSet/>
      <dgm:spPr/>
      <dgm:t>
        <a:bodyPr/>
        <a:lstStyle/>
        <a:p>
          <a:endParaRPr lang="en-US"/>
        </a:p>
      </dgm:t>
    </dgm:pt>
    <dgm:pt modelId="{2E3E4DED-52F9-4E9C-B8B6-4A3F8724541D}">
      <dgm:prSet/>
      <dgm:spPr/>
      <dgm:t>
        <a:bodyPr/>
        <a:lstStyle/>
        <a:p>
          <a:r>
            <a:rPr lang="fi-FI" dirty="0"/>
            <a:t>TEN-T- verkkoon uusia liikenneväyliä Lapista</a:t>
          </a:r>
          <a:endParaRPr lang="en-US" dirty="0"/>
        </a:p>
      </dgm:t>
    </dgm:pt>
    <dgm:pt modelId="{CEC9E78B-5BDF-47F5-ABE8-75DCA5D75909}" type="parTrans" cxnId="{EC34CFC4-B7E1-46EE-94F5-67B58D96BFE1}">
      <dgm:prSet/>
      <dgm:spPr/>
      <dgm:t>
        <a:bodyPr/>
        <a:lstStyle/>
        <a:p>
          <a:endParaRPr lang="en-US"/>
        </a:p>
      </dgm:t>
    </dgm:pt>
    <dgm:pt modelId="{CAC798F2-D338-48FF-A905-6863099BF661}" type="sibTrans" cxnId="{EC34CFC4-B7E1-46EE-94F5-67B58D96BFE1}">
      <dgm:prSet/>
      <dgm:spPr/>
      <dgm:t>
        <a:bodyPr/>
        <a:lstStyle/>
        <a:p>
          <a:endParaRPr lang="en-US"/>
        </a:p>
      </dgm:t>
    </dgm:pt>
    <dgm:pt modelId="{EEE51F05-F1B0-4B91-9914-7A64EC3AABF2}">
      <dgm:prSet/>
      <dgm:spPr/>
      <dgm:t>
        <a:bodyPr/>
        <a:lstStyle/>
        <a:p>
          <a:r>
            <a:rPr lang="en-US" dirty="0" err="1"/>
            <a:t>Kansainvälisten</a:t>
          </a:r>
          <a:r>
            <a:rPr lang="en-US" dirty="0"/>
            <a:t> </a:t>
          </a:r>
          <a:r>
            <a:rPr lang="en-US" dirty="0" err="1"/>
            <a:t>reittilentojen</a:t>
          </a:r>
          <a:r>
            <a:rPr lang="en-US" dirty="0"/>
            <a:t> </a:t>
          </a:r>
          <a:r>
            <a:rPr lang="en-US" dirty="0" err="1"/>
            <a:t>voimakas</a:t>
          </a:r>
          <a:r>
            <a:rPr lang="en-US" dirty="0"/>
            <a:t> </a:t>
          </a:r>
          <a:r>
            <a:rPr lang="en-US" dirty="0" err="1"/>
            <a:t>kasvu</a:t>
          </a:r>
          <a:endParaRPr lang="en-US" dirty="0"/>
        </a:p>
      </dgm:t>
    </dgm:pt>
    <dgm:pt modelId="{5FAF4E34-CA53-493E-A7F4-B0F00CCE2E83}" type="parTrans" cxnId="{8257AFE4-2AD5-4685-829B-B8AD031EB2AC}">
      <dgm:prSet/>
      <dgm:spPr/>
      <dgm:t>
        <a:bodyPr/>
        <a:lstStyle/>
        <a:p>
          <a:endParaRPr lang="fi-FI"/>
        </a:p>
      </dgm:t>
    </dgm:pt>
    <dgm:pt modelId="{B9F5316D-8E63-43EB-89B8-E8FF373EC60F}" type="sibTrans" cxnId="{8257AFE4-2AD5-4685-829B-B8AD031EB2AC}">
      <dgm:prSet/>
      <dgm:spPr/>
      <dgm:t>
        <a:bodyPr/>
        <a:lstStyle/>
        <a:p>
          <a:endParaRPr lang="fi-FI"/>
        </a:p>
      </dgm:t>
    </dgm:pt>
    <dgm:pt modelId="{087C0BAF-13EF-4D3F-8A61-4BB876ACEAC7}" type="pres">
      <dgm:prSet presAssocID="{FD53710C-5899-4E82-8EBF-C70F1066BB7B}" presName="vert0" presStyleCnt="0">
        <dgm:presLayoutVars>
          <dgm:dir/>
          <dgm:animOne val="branch"/>
          <dgm:animLvl val="lvl"/>
        </dgm:presLayoutVars>
      </dgm:prSet>
      <dgm:spPr/>
    </dgm:pt>
    <dgm:pt modelId="{7256AEE7-F8A4-4343-8C21-28DAADEB15F1}" type="pres">
      <dgm:prSet presAssocID="{461EAD74-FEF7-4D77-A7AB-A01E53DC2EEC}" presName="thickLine" presStyleLbl="alignNode1" presStyleIdx="0" presStyleCnt="4" custLinFactY="-300000" custLinFactNeighborX="18809" custLinFactNeighborY="-395653"/>
      <dgm:spPr/>
    </dgm:pt>
    <dgm:pt modelId="{A07F43CD-E198-43A8-8369-9EEB6755AED6}" type="pres">
      <dgm:prSet presAssocID="{461EAD74-FEF7-4D77-A7AB-A01E53DC2EEC}" presName="horz1" presStyleCnt="0"/>
      <dgm:spPr/>
    </dgm:pt>
    <dgm:pt modelId="{220073D4-B9D5-45D4-A58F-33D55E09D0EE}" type="pres">
      <dgm:prSet presAssocID="{461EAD74-FEF7-4D77-A7AB-A01E53DC2EEC}" presName="tx1" presStyleLbl="revTx" presStyleIdx="0" presStyleCnt="4"/>
      <dgm:spPr/>
    </dgm:pt>
    <dgm:pt modelId="{FBFB3709-E313-40AE-A708-2083FF55AAF1}" type="pres">
      <dgm:prSet presAssocID="{461EAD74-FEF7-4D77-A7AB-A01E53DC2EEC}" presName="vert1" presStyleCnt="0"/>
      <dgm:spPr/>
    </dgm:pt>
    <dgm:pt modelId="{807EB80D-7EE3-448D-BE3C-58A9CE726624}" type="pres">
      <dgm:prSet presAssocID="{92327479-C526-4FF5-AB33-9AFB1646335D}" presName="thickLine" presStyleLbl="alignNode1" presStyleIdx="1" presStyleCnt="4"/>
      <dgm:spPr/>
    </dgm:pt>
    <dgm:pt modelId="{CAA5C93E-79F0-42B8-B5D7-2CB1EDBE845C}" type="pres">
      <dgm:prSet presAssocID="{92327479-C526-4FF5-AB33-9AFB1646335D}" presName="horz1" presStyleCnt="0"/>
      <dgm:spPr/>
    </dgm:pt>
    <dgm:pt modelId="{63355CFB-3622-403A-810A-E9913E188257}" type="pres">
      <dgm:prSet presAssocID="{92327479-C526-4FF5-AB33-9AFB1646335D}" presName="tx1" presStyleLbl="revTx" presStyleIdx="1" presStyleCnt="4"/>
      <dgm:spPr/>
    </dgm:pt>
    <dgm:pt modelId="{32BBE904-C1A0-4A2D-97C7-50D4724EC5DC}" type="pres">
      <dgm:prSet presAssocID="{92327479-C526-4FF5-AB33-9AFB1646335D}" presName="vert1" presStyleCnt="0"/>
      <dgm:spPr/>
    </dgm:pt>
    <dgm:pt modelId="{E481B1D1-CEF1-4A7F-A778-CEF7C73262B9}" type="pres">
      <dgm:prSet presAssocID="{2E3E4DED-52F9-4E9C-B8B6-4A3F8724541D}" presName="thickLine" presStyleLbl="alignNode1" presStyleIdx="2" presStyleCnt="4"/>
      <dgm:spPr/>
    </dgm:pt>
    <dgm:pt modelId="{8A67E196-BC41-4815-AD8A-F81EF631BD52}" type="pres">
      <dgm:prSet presAssocID="{2E3E4DED-52F9-4E9C-B8B6-4A3F8724541D}" presName="horz1" presStyleCnt="0"/>
      <dgm:spPr/>
    </dgm:pt>
    <dgm:pt modelId="{6B637877-E99C-4FF4-8C76-06E0434E12AC}" type="pres">
      <dgm:prSet presAssocID="{2E3E4DED-52F9-4E9C-B8B6-4A3F8724541D}" presName="tx1" presStyleLbl="revTx" presStyleIdx="2" presStyleCnt="4"/>
      <dgm:spPr/>
    </dgm:pt>
    <dgm:pt modelId="{9B3FAD9E-B908-45DD-B05F-90444561976D}" type="pres">
      <dgm:prSet presAssocID="{2E3E4DED-52F9-4E9C-B8B6-4A3F8724541D}" presName="vert1" presStyleCnt="0"/>
      <dgm:spPr/>
    </dgm:pt>
    <dgm:pt modelId="{451137B5-7B20-47DA-9A89-B23765C268E9}" type="pres">
      <dgm:prSet presAssocID="{EEE51F05-F1B0-4B91-9914-7A64EC3AABF2}" presName="thickLine" presStyleLbl="alignNode1" presStyleIdx="3" presStyleCnt="4"/>
      <dgm:spPr/>
    </dgm:pt>
    <dgm:pt modelId="{7722C665-B833-4CFB-981E-4EE6EE3DEF5E}" type="pres">
      <dgm:prSet presAssocID="{EEE51F05-F1B0-4B91-9914-7A64EC3AABF2}" presName="horz1" presStyleCnt="0"/>
      <dgm:spPr/>
    </dgm:pt>
    <dgm:pt modelId="{EB0F2D60-6356-4292-97EC-ACB20F9C3F08}" type="pres">
      <dgm:prSet presAssocID="{EEE51F05-F1B0-4B91-9914-7A64EC3AABF2}" presName="tx1" presStyleLbl="revTx" presStyleIdx="3" presStyleCnt="4"/>
      <dgm:spPr/>
    </dgm:pt>
    <dgm:pt modelId="{D4D4B7BE-E8F1-4CC9-BF5E-B9ABB3ACE568}" type="pres">
      <dgm:prSet presAssocID="{EEE51F05-F1B0-4B91-9914-7A64EC3AABF2}" presName="vert1" presStyleCnt="0"/>
      <dgm:spPr/>
    </dgm:pt>
  </dgm:ptLst>
  <dgm:cxnLst>
    <dgm:cxn modelId="{7073FE30-4A64-4205-9526-26BEAF160C75}" type="presOf" srcId="{92327479-C526-4FF5-AB33-9AFB1646335D}" destId="{63355CFB-3622-403A-810A-E9913E188257}" srcOrd="0" destOrd="0" presId="urn:microsoft.com/office/officeart/2008/layout/LinedList"/>
    <dgm:cxn modelId="{5E519157-8ABF-4525-AAB3-BC8E0A5E483D}" type="presOf" srcId="{EEE51F05-F1B0-4B91-9914-7A64EC3AABF2}" destId="{EB0F2D60-6356-4292-97EC-ACB20F9C3F08}" srcOrd="0" destOrd="0" presId="urn:microsoft.com/office/officeart/2008/layout/LinedList"/>
    <dgm:cxn modelId="{A8E02178-5140-4E7F-815A-53880A74EB42}" type="presOf" srcId="{461EAD74-FEF7-4D77-A7AB-A01E53DC2EEC}" destId="{220073D4-B9D5-45D4-A58F-33D55E09D0EE}" srcOrd="0" destOrd="0" presId="urn:microsoft.com/office/officeart/2008/layout/LinedList"/>
    <dgm:cxn modelId="{94E8CF84-D94B-4FA6-BF79-E6BF85000155}" type="presOf" srcId="{FD53710C-5899-4E82-8EBF-C70F1066BB7B}" destId="{087C0BAF-13EF-4D3F-8A61-4BB876ACEAC7}" srcOrd="0" destOrd="0" presId="urn:microsoft.com/office/officeart/2008/layout/LinedList"/>
    <dgm:cxn modelId="{5645E690-3A60-40E4-9C5C-9119CE5FB494}" srcId="{FD53710C-5899-4E82-8EBF-C70F1066BB7B}" destId="{461EAD74-FEF7-4D77-A7AB-A01E53DC2EEC}" srcOrd="0" destOrd="0" parTransId="{5F58DB6D-DE56-4E07-823F-8D43ECA6242D}" sibTransId="{0B9B53B5-2E40-41B4-B14D-0B2CB2677583}"/>
    <dgm:cxn modelId="{4AAB9CAD-FD88-415E-8AAB-58ADE6A19F79}" type="presOf" srcId="{2E3E4DED-52F9-4E9C-B8B6-4A3F8724541D}" destId="{6B637877-E99C-4FF4-8C76-06E0434E12AC}" srcOrd="0" destOrd="0" presId="urn:microsoft.com/office/officeart/2008/layout/LinedList"/>
    <dgm:cxn modelId="{EC34CFC4-B7E1-46EE-94F5-67B58D96BFE1}" srcId="{FD53710C-5899-4E82-8EBF-C70F1066BB7B}" destId="{2E3E4DED-52F9-4E9C-B8B6-4A3F8724541D}" srcOrd="2" destOrd="0" parTransId="{CEC9E78B-5BDF-47F5-ABE8-75DCA5D75909}" sibTransId="{CAC798F2-D338-48FF-A905-6863099BF661}"/>
    <dgm:cxn modelId="{2CC74FCE-EB79-4F31-A471-514E9C48DB42}" srcId="{FD53710C-5899-4E82-8EBF-C70F1066BB7B}" destId="{92327479-C526-4FF5-AB33-9AFB1646335D}" srcOrd="1" destOrd="0" parTransId="{C91CB795-5834-44E9-A41B-101BF49BF403}" sibTransId="{A7FF3707-180D-442C-A33E-123C6CE388BA}"/>
    <dgm:cxn modelId="{8257AFE4-2AD5-4685-829B-B8AD031EB2AC}" srcId="{FD53710C-5899-4E82-8EBF-C70F1066BB7B}" destId="{EEE51F05-F1B0-4B91-9914-7A64EC3AABF2}" srcOrd="3" destOrd="0" parTransId="{5FAF4E34-CA53-493E-A7F4-B0F00CCE2E83}" sibTransId="{B9F5316D-8E63-43EB-89B8-E8FF373EC60F}"/>
    <dgm:cxn modelId="{D40D81E0-23D3-4789-A66D-093E32A2867F}" type="presParOf" srcId="{087C0BAF-13EF-4D3F-8A61-4BB876ACEAC7}" destId="{7256AEE7-F8A4-4343-8C21-28DAADEB15F1}" srcOrd="0" destOrd="0" presId="urn:microsoft.com/office/officeart/2008/layout/LinedList"/>
    <dgm:cxn modelId="{541213FF-5B6E-4846-9A7D-F6B90067D58A}" type="presParOf" srcId="{087C0BAF-13EF-4D3F-8A61-4BB876ACEAC7}" destId="{A07F43CD-E198-43A8-8369-9EEB6755AED6}" srcOrd="1" destOrd="0" presId="urn:microsoft.com/office/officeart/2008/layout/LinedList"/>
    <dgm:cxn modelId="{0E9D6B09-F58C-42DF-842C-466467E51D49}" type="presParOf" srcId="{A07F43CD-E198-43A8-8369-9EEB6755AED6}" destId="{220073D4-B9D5-45D4-A58F-33D55E09D0EE}" srcOrd="0" destOrd="0" presId="urn:microsoft.com/office/officeart/2008/layout/LinedList"/>
    <dgm:cxn modelId="{8DA2D1E7-9A37-48DA-8DFA-53AB121068BE}" type="presParOf" srcId="{A07F43CD-E198-43A8-8369-9EEB6755AED6}" destId="{FBFB3709-E313-40AE-A708-2083FF55AAF1}" srcOrd="1" destOrd="0" presId="urn:microsoft.com/office/officeart/2008/layout/LinedList"/>
    <dgm:cxn modelId="{7BA293B1-9DCF-404F-A99A-4B6C237A68F5}" type="presParOf" srcId="{087C0BAF-13EF-4D3F-8A61-4BB876ACEAC7}" destId="{807EB80D-7EE3-448D-BE3C-58A9CE726624}" srcOrd="2" destOrd="0" presId="urn:microsoft.com/office/officeart/2008/layout/LinedList"/>
    <dgm:cxn modelId="{19ABD27F-6774-4BE3-BB33-EC0D4842500A}" type="presParOf" srcId="{087C0BAF-13EF-4D3F-8A61-4BB876ACEAC7}" destId="{CAA5C93E-79F0-42B8-B5D7-2CB1EDBE845C}" srcOrd="3" destOrd="0" presId="urn:microsoft.com/office/officeart/2008/layout/LinedList"/>
    <dgm:cxn modelId="{08973C0B-D044-48B8-8C56-4144B52B4AC8}" type="presParOf" srcId="{CAA5C93E-79F0-42B8-B5D7-2CB1EDBE845C}" destId="{63355CFB-3622-403A-810A-E9913E188257}" srcOrd="0" destOrd="0" presId="urn:microsoft.com/office/officeart/2008/layout/LinedList"/>
    <dgm:cxn modelId="{F9555BF5-6CF9-4CB2-835E-3C5BD8DCD3BB}" type="presParOf" srcId="{CAA5C93E-79F0-42B8-B5D7-2CB1EDBE845C}" destId="{32BBE904-C1A0-4A2D-97C7-50D4724EC5DC}" srcOrd="1" destOrd="0" presId="urn:microsoft.com/office/officeart/2008/layout/LinedList"/>
    <dgm:cxn modelId="{13E46209-C166-48BE-8964-F78A869ED924}" type="presParOf" srcId="{087C0BAF-13EF-4D3F-8A61-4BB876ACEAC7}" destId="{E481B1D1-CEF1-4A7F-A778-CEF7C73262B9}" srcOrd="4" destOrd="0" presId="urn:microsoft.com/office/officeart/2008/layout/LinedList"/>
    <dgm:cxn modelId="{D2227253-27E7-4F90-9068-C38A8AB73D2A}" type="presParOf" srcId="{087C0BAF-13EF-4D3F-8A61-4BB876ACEAC7}" destId="{8A67E196-BC41-4815-AD8A-F81EF631BD52}" srcOrd="5" destOrd="0" presId="urn:microsoft.com/office/officeart/2008/layout/LinedList"/>
    <dgm:cxn modelId="{C8CD424E-72AA-433B-B53F-7A7410CE4993}" type="presParOf" srcId="{8A67E196-BC41-4815-AD8A-F81EF631BD52}" destId="{6B637877-E99C-4FF4-8C76-06E0434E12AC}" srcOrd="0" destOrd="0" presId="urn:microsoft.com/office/officeart/2008/layout/LinedList"/>
    <dgm:cxn modelId="{46CDD6BD-A236-4F4F-BC89-193FA95A7CB6}" type="presParOf" srcId="{8A67E196-BC41-4815-AD8A-F81EF631BD52}" destId="{9B3FAD9E-B908-45DD-B05F-90444561976D}" srcOrd="1" destOrd="0" presId="urn:microsoft.com/office/officeart/2008/layout/LinedList"/>
    <dgm:cxn modelId="{30987D81-4EF1-4513-9C90-F692107C8453}" type="presParOf" srcId="{087C0BAF-13EF-4D3F-8A61-4BB876ACEAC7}" destId="{451137B5-7B20-47DA-9A89-B23765C268E9}" srcOrd="6" destOrd="0" presId="urn:microsoft.com/office/officeart/2008/layout/LinedList"/>
    <dgm:cxn modelId="{DAEC0A79-D3D8-4B33-A38D-F8929DC68F51}" type="presParOf" srcId="{087C0BAF-13EF-4D3F-8A61-4BB876ACEAC7}" destId="{7722C665-B833-4CFB-981E-4EE6EE3DEF5E}" srcOrd="7" destOrd="0" presId="urn:microsoft.com/office/officeart/2008/layout/LinedList"/>
    <dgm:cxn modelId="{C4EE54EF-4DE2-4F53-9110-EEB7FB2564D1}" type="presParOf" srcId="{7722C665-B833-4CFB-981E-4EE6EE3DEF5E}" destId="{EB0F2D60-6356-4292-97EC-ACB20F9C3F08}" srcOrd="0" destOrd="0" presId="urn:microsoft.com/office/officeart/2008/layout/LinedList"/>
    <dgm:cxn modelId="{78517BFC-6FFE-4043-8164-47F3A87C167E}" type="presParOf" srcId="{7722C665-B833-4CFB-981E-4EE6EE3DEF5E}" destId="{D4D4B7BE-E8F1-4CC9-BF5E-B9ABB3ACE568}" srcOrd="1" destOrd="0" presId="urn:microsoft.com/office/officeart/2008/layout/Lin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53710C-5899-4E82-8EBF-C70F1066BB7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9DAC6B-F5F7-42D1-ABDA-349B066C77F4}">
      <dgm:prSet/>
      <dgm:spPr/>
      <dgm:t>
        <a:bodyPr/>
        <a:lstStyle/>
        <a:p>
          <a:r>
            <a:rPr lang="en-US" dirty="0" err="1"/>
            <a:t>Muuttunut</a:t>
          </a:r>
          <a:r>
            <a:rPr lang="en-US" dirty="0"/>
            <a:t> </a:t>
          </a:r>
          <a:r>
            <a:rPr lang="en-US" dirty="0" err="1"/>
            <a:t>turvallisuusympäristö</a:t>
          </a:r>
          <a:r>
            <a:rPr lang="en-US" dirty="0"/>
            <a:t> </a:t>
          </a:r>
          <a:r>
            <a:rPr lang="en-US" dirty="0" err="1"/>
            <a:t>haastaa</a:t>
          </a:r>
          <a:r>
            <a:rPr lang="en-US" dirty="0"/>
            <a:t> </a:t>
          </a:r>
          <a:r>
            <a:rPr lang="en-US" dirty="0" err="1"/>
            <a:t>liikenneverkon</a:t>
          </a:r>
          <a:r>
            <a:rPr lang="en-US" dirty="0"/>
            <a:t> – </a:t>
          </a:r>
          <a:r>
            <a:rPr lang="en-US" dirty="0" err="1"/>
            <a:t>huoltovarmuus</a:t>
          </a:r>
          <a:r>
            <a:rPr lang="en-US" dirty="0"/>
            <a:t> </a:t>
          </a:r>
          <a:r>
            <a:rPr lang="en-US" dirty="0" err="1"/>
            <a:t>riski</a:t>
          </a:r>
          <a:r>
            <a:rPr lang="en-US" dirty="0"/>
            <a:t>  </a:t>
          </a:r>
        </a:p>
      </dgm:t>
    </dgm:pt>
    <dgm:pt modelId="{E77DACEA-E565-4EAD-852B-581694893C3A}" type="parTrans" cxnId="{675C3AA5-54C3-42D0-B406-C1E2F51C9EA9}">
      <dgm:prSet/>
      <dgm:spPr/>
      <dgm:t>
        <a:bodyPr/>
        <a:lstStyle/>
        <a:p>
          <a:endParaRPr lang="en-US"/>
        </a:p>
      </dgm:t>
    </dgm:pt>
    <dgm:pt modelId="{C210A1A2-3809-4667-A23E-E15755484ADB}" type="sibTrans" cxnId="{675C3AA5-54C3-42D0-B406-C1E2F51C9EA9}">
      <dgm:prSet/>
      <dgm:spPr/>
      <dgm:t>
        <a:bodyPr/>
        <a:lstStyle/>
        <a:p>
          <a:endParaRPr lang="en-US"/>
        </a:p>
      </dgm:t>
    </dgm:pt>
    <dgm:pt modelId="{E178149D-53C0-4241-9ECE-5466A476C40B}">
      <dgm:prSet/>
      <dgm:spPr/>
      <dgm:t>
        <a:bodyPr/>
        <a:lstStyle/>
        <a:p>
          <a:r>
            <a:rPr lang="fi-FI" b="0" i="0" baseline="0" dirty="0"/>
            <a:t>Kuljetusreittien toimintavarmuus</a:t>
          </a:r>
          <a:endParaRPr lang="en-US" dirty="0"/>
        </a:p>
      </dgm:t>
    </dgm:pt>
    <dgm:pt modelId="{FF70FCA5-EF87-456F-B662-052E2FF78F48}" type="parTrans" cxnId="{9FF997D4-9BAA-4AC0-9C11-0EE8D8AB19A2}">
      <dgm:prSet/>
      <dgm:spPr/>
      <dgm:t>
        <a:bodyPr/>
        <a:lstStyle/>
        <a:p>
          <a:endParaRPr lang="en-US"/>
        </a:p>
      </dgm:t>
    </dgm:pt>
    <dgm:pt modelId="{F2000FEF-1B1B-4B0C-8C04-CF4EA355E435}" type="sibTrans" cxnId="{9FF997D4-9BAA-4AC0-9C11-0EE8D8AB19A2}">
      <dgm:prSet/>
      <dgm:spPr/>
      <dgm:t>
        <a:bodyPr/>
        <a:lstStyle/>
        <a:p>
          <a:endParaRPr lang="en-US"/>
        </a:p>
      </dgm:t>
    </dgm:pt>
    <dgm:pt modelId="{5471F4E9-0C17-4C53-8785-066EE2F309E4}">
      <dgm:prSet/>
      <dgm:spPr/>
      <dgm:t>
        <a:bodyPr/>
        <a:lstStyle/>
        <a:p>
          <a:r>
            <a:rPr lang="en-US" dirty="0" err="1"/>
            <a:t>Tietoliikenneyhteyksien</a:t>
          </a:r>
          <a:r>
            <a:rPr lang="en-US" dirty="0"/>
            <a:t> </a:t>
          </a:r>
          <a:r>
            <a:rPr lang="en-US" dirty="0" err="1"/>
            <a:t>riittämättömyys</a:t>
          </a:r>
          <a:r>
            <a:rPr lang="en-US" dirty="0"/>
            <a:t> ja </a:t>
          </a:r>
          <a:r>
            <a:rPr lang="en-US" dirty="0" err="1"/>
            <a:t>katvealueet</a:t>
          </a:r>
          <a:endParaRPr lang="en-US" dirty="0"/>
        </a:p>
      </dgm:t>
    </dgm:pt>
    <dgm:pt modelId="{6E4E698C-169A-4193-8BEE-0A342DB2F836}" type="parTrans" cxnId="{CBFB006C-136E-4508-B3D5-31B842CFDC43}">
      <dgm:prSet/>
      <dgm:spPr/>
      <dgm:t>
        <a:bodyPr/>
        <a:lstStyle/>
        <a:p>
          <a:endParaRPr lang="fi-FI"/>
        </a:p>
      </dgm:t>
    </dgm:pt>
    <dgm:pt modelId="{1C234E9B-C234-4E4F-AE00-B4C1CDE04134}" type="sibTrans" cxnId="{CBFB006C-136E-4508-B3D5-31B842CFDC43}">
      <dgm:prSet/>
      <dgm:spPr/>
      <dgm:t>
        <a:bodyPr/>
        <a:lstStyle/>
        <a:p>
          <a:endParaRPr lang="fi-FI"/>
        </a:p>
      </dgm:t>
    </dgm:pt>
    <dgm:pt modelId="{D005F18E-082B-4ABD-BFC0-667CE7BEDD64}">
      <dgm:prSet/>
      <dgm:spPr/>
      <dgm:t>
        <a:bodyPr/>
        <a:lstStyle/>
        <a:p>
          <a:r>
            <a:rPr lang="fi-FI" b="1" i="0" baseline="0"/>
            <a:t>Haasteellisia kehityskulkuja</a:t>
          </a:r>
          <a:endParaRPr lang="en-US" dirty="0"/>
        </a:p>
      </dgm:t>
    </dgm:pt>
    <dgm:pt modelId="{1D64573F-DF92-4D73-AD2B-8C510029E88D}" type="parTrans" cxnId="{5C27422D-1E33-4369-8B67-64C80D75C4F0}">
      <dgm:prSet/>
      <dgm:spPr/>
      <dgm:t>
        <a:bodyPr/>
        <a:lstStyle/>
        <a:p>
          <a:endParaRPr lang="fi-FI"/>
        </a:p>
      </dgm:t>
    </dgm:pt>
    <dgm:pt modelId="{DA4E2585-8BAA-4F5E-90F2-282A78DBA417}" type="sibTrans" cxnId="{5C27422D-1E33-4369-8B67-64C80D75C4F0}">
      <dgm:prSet/>
      <dgm:spPr/>
      <dgm:t>
        <a:bodyPr/>
        <a:lstStyle/>
        <a:p>
          <a:endParaRPr lang="fi-FI"/>
        </a:p>
      </dgm:t>
    </dgm:pt>
    <dgm:pt modelId="{087C0BAF-13EF-4D3F-8A61-4BB876ACEAC7}" type="pres">
      <dgm:prSet presAssocID="{FD53710C-5899-4E82-8EBF-C70F1066BB7B}" presName="vert0" presStyleCnt="0">
        <dgm:presLayoutVars>
          <dgm:dir/>
          <dgm:animOne val="branch"/>
          <dgm:animLvl val="lvl"/>
        </dgm:presLayoutVars>
      </dgm:prSet>
      <dgm:spPr/>
    </dgm:pt>
    <dgm:pt modelId="{2C4D7BCE-365C-407E-8633-31A60C63B47D}" type="pres">
      <dgm:prSet presAssocID="{D005F18E-082B-4ABD-BFC0-667CE7BEDD64}" presName="thickLine" presStyleLbl="alignNode1" presStyleIdx="0" presStyleCnt="4"/>
      <dgm:spPr/>
    </dgm:pt>
    <dgm:pt modelId="{BFB7F813-8B48-49B4-ADAA-488B774BCB7C}" type="pres">
      <dgm:prSet presAssocID="{D005F18E-082B-4ABD-BFC0-667CE7BEDD64}" presName="horz1" presStyleCnt="0"/>
      <dgm:spPr/>
    </dgm:pt>
    <dgm:pt modelId="{2354BB13-43DC-4F9F-86ED-06873D080323}" type="pres">
      <dgm:prSet presAssocID="{D005F18E-082B-4ABD-BFC0-667CE7BEDD64}" presName="tx1" presStyleLbl="revTx" presStyleIdx="0" presStyleCnt="4"/>
      <dgm:spPr/>
    </dgm:pt>
    <dgm:pt modelId="{E507EB1D-0FDB-4B82-9D0C-EC6A5CBCD5DA}" type="pres">
      <dgm:prSet presAssocID="{D005F18E-082B-4ABD-BFC0-667CE7BEDD64}" presName="vert1" presStyleCnt="0"/>
      <dgm:spPr/>
    </dgm:pt>
    <dgm:pt modelId="{6B9EADDB-0FE8-4A80-B3BD-5A9C5CA12865}" type="pres">
      <dgm:prSet presAssocID="{469DAC6B-F5F7-42D1-ABDA-349B066C77F4}" presName="thickLine" presStyleLbl="alignNode1" presStyleIdx="1" presStyleCnt="4"/>
      <dgm:spPr/>
    </dgm:pt>
    <dgm:pt modelId="{8E742A2B-B883-472C-8033-5566FF817CB3}" type="pres">
      <dgm:prSet presAssocID="{469DAC6B-F5F7-42D1-ABDA-349B066C77F4}" presName="horz1" presStyleCnt="0"/>
      <dgm:spPr/>
    </dgm:pt>
    <dgm:pt modelId="{611DBE40-A249-4EF0-9858-7476998FB980}" type="pres">
      <dgm:prSet presAssocID="{469DAC6B-F5F7-42D1-ABDA-349B066C77F4}" presName="tx1" presStyleLbl="revTx" presStyleIdx="1" presStyleCnt="4"/>
      <dgm:spPr/>
    </dgm:pt>
    <dgm:pt modelId="{BBD34B3A-FB01-48F5-B72E-6B42164BD908}" type="pres">
      <dgm:prSet presAssocID="{469DAC6B-F5F7-42D1-ABDA-349B066C77F4}" presName="vert1" presStyleCnt="0"/>
      <dgm:spPr/>
    </dgm:pt>
    <dgm:pt modelId="{5E13A873-B24E-401C-A9E2-69FFC53E64F2}" type="pres">
      <dgm:prSet presAssocID="{E178149D-53C0-4241-9ECE-5466A476C40B}" presName="thickLine" presStyleLbl="alignNode1" presStyleIdx="2" presStyleCnt="4"/>
      <dgm:spPr/>
    </dgm:pt>
    <dgm:pt modelId="{D53690A7-46B7-45AA-BB84-1778B8D7A12A}" type="pres">
      <dgm:prSet presAssocID="{E178149D-53C0-4241-9ECE-5466A476C40B}" presName="horz1" presStyleCnt="0"/>
      <dgm:spPr/>
    </dgm:pt>
    <dgm:pt modelId="{0C9EB8DB-2BCB-45AC-B38B-4FDDEDEA6F45}" type="pres">
      <dgm:prSet presAssocID="{E178149D-53C0-4241-9ECE-5466A476C40B}" presName="tx1" presStyleLbl="revTx" presStyleIdx="2" presStyleCnt="4"/>
      <dgm:spPr/>
    </dgm:pt>
    <dgm:pt modelId="{1B5F2D7D-D595-4985-A715-FA40BB3FECD7}" type="pres">
      <dgm:prSet presAssocID="{E178149D-53C0-4241-9ECE-5466A476C40B}" presName="vert1" presStyleCnt="0"/>
      <dgm:spPr/>
    </dgm:pt>
    <dgm:pt modelId="{C6BDE95E-A2FC-4A50-81DC-43D8E8D115F9}" type="pres">
      <dgm:prSet presAssocID="{5471F4E9-0C17-4C53-8785-066EE2F309E4}" presName="thickLine" presStyleLbl="alignNode1" presStyleIdx="3" presStyleCnt="4"/>
      <dgm:spPr/>
    </dgm:pt>
    <dgm:pt modelId="{CE52C098-BBA6-43E1-9AA5-F2F9155830F4}" type="pres">
      <dgm:prSet presAssocID="{5471F4E9-0C17-4C53-8785-066EE2F309E4}" presName="horz1" presStyleCnt="0"/>
      <dgm:spPr/>
    </dgm:pt>
    <dgm:pt modelId="{D00FA54E-B573-4FD1-893E-8BA85C2D5419}" type="pres">
      <dgm:prSet presAssocID="{5471F4E9-0C17-4C53-8785-066EE2F309E4}" presName="tx1" presStyleLbl="revTx" presStyleIdx="3" presStyleCnt="4"/>
      <dgm:spPr/>
    </dgm:pt>
    <dgm:pt modelId="{95DA21BA-072C-471D-A389-BF2B3D6CB3B7}" type="pres">
      <dgm:prSet presAssocID="{5471F4E9-0C17-4C53-8785-066EE2F309E4}" presName="vert1" presStyleCnt="0"/>
      <dgm:spPr/>
    </dgm:pt>
  </dgm:ptLst>
  <dgm:cxnLst>
    <dgm:cxn modelId="{E2A90E0B-6792-4092-A15D-47D7C24952FA}" type="presOf" srcId="{469DAC6B-F5F7-42D1-ABDA-349B066C77F4}" destId="{611DBE40-A249-4EF0-9858-7476998FB980}" srcOrd="0" destOrd="0" presId="urn:microsoft.com/office/officeart/2008/layout/LinedList"/>
    <dgm:cxn modelId="{5C27422D-1E33-4369-8B67-64C80D75C4F0}" srcId="{FD53710C-5899-4E82-8EBF-C70F1066BB7B}" destId="{D005F18E-082B-4ABD-BFC0-667CE7BEDD64}" srcOrd="0" destOrd="0" parTransId="{1D64573F-DF92-4D73-AD2B-8C510029E88D}" sibTransId="{DA4E2585-8BAA-4F5E-90F2-282A78DBA417}"/>
    <dgm:cxn modelId="{E0A27F5B-095E-4C17-8AED-192E3AB183BD}" type="presOf" srcId="{5471F4E9-0C17-4C53-8785-066EE2F309E4}" destId="{D00FA54E-B573-4FD1-893E-8BA85C2D5419}" srcOrd="0" destOrd="0" presId="urn:microsoft.com/office/officeart/2008/layout/LinedList"/>
    <dgm:cxn modelId="{CBFB006C-136E-4508-B3D5-31B842CFDC43}" srcId="{FD53710C-5899-4E82-8EBF-C70F1066BB7B}" destId="{5471F4E9-0C17-4C53-8785-066EE2F309E4}" srcOrd="3" destOrd="0" parTransId="{6E4E698C-169A-4193-8BEE-0A342DB2F836}" sibTransId="{1C234E9B-C234-4E4F-AE00-B4C1CDE04134}"/>
    <dgm:cxn modelId="{94E8CF84-D94B-4FA6-BF79-E6BF85000155}" type="presOf" srcId="{FD53710C-5899-4E82-8EBF-C70F1066BB7B}" destId="{087C0BAF-13EF-4D3F-8A61-4BB876ACEAC7}" srcOrd="0" destOrd="0" presId="urn:microsoft.com/office/officeart/2008/layout/LinedList"/>
    <dgm:cxn modelId="{37B8038B-DD0A-4A00-B919-00BCE6C3F8A8}" type="presOf" srcId="{E178149D-53C0-4241-9ECE-5466A476C40B}" destId="{0C9EB8DB-2BCB-45AC-B38B-4FDDEDEA6F45}" srcOrd="0" destOrd="0" presId="urn:microsoft.com/office/officeart/2008/layout/LinedList"/>
    <dgm:cxn modelId="{675C3AA5-54C3-42D0-B406-C1E2F51C9EA9}" srcId="{FD53710C-5899-4E82-8EBF-C70F1066BB7B}" destId="{469DAC6B-F5F7-42D1-ABDA-349B066C77F4}" srcOrd="1" destOrd="0" parTransId="{E77DACEA-E565-4EAD-852B-581694893C3A}" sibTransId="{C210A1A2-3809-4667-A23E-E15755484ADB}"/>
    <dgm:cxn modelId="{A719C1AE-525E-42A1-A8FB-001FEB553759}" type="presOf" srcId="{D005F18E-082B-4ABD-BFC0-667CE7BEDD64}" destId="{2354BB13-43DC-4F9F-86ED-06873D080323}" srcOrd="0" destOrd="0" presId="urn:microsoft.com/office/officeart/2008/layout/LinedList"/>
    <dgm:cxn modelId="{9FF997D4-9BAA-4AC0-9C11-0EE8D8AB19A2}" srcId="{FD53710C-5899-4E82-8EBF-C70F1066BB7B}" destId="{E178149D-53C0-4241-9ECE-5466A476C40B}" srcOrd="2" destOrd="0" parTransId="{FF70FCA5-EF87-456F-B662-052E2FF78F48}" sibTransId="{F2000FEF-1B1B-4B0C-8C04-CF4EA355E435}"/>
    <dgm:cxn modelId="{A2565348-34B2-4462-AB38-052F5362F945}" type="presParOf" srcId="{087C0BAF-13EF-4D3F-8A61-4BB876ACEAC7}" destId="{2C4D7BCE-365C-407E-8633-31A60C63B47D}" srcOrd="0" destOrd="0" presId="urn:microsoft.com/office/officeart/2008/layout/LinedList"/>
    <dgm:cxn modelId="{D77C251B-C176-4A13-B86E-32D082126DD0}" type="presParOf" srcId="{087C0BAF-13EF-4D3F-8A61-4BB876ACEAC7}" destId="{BFB7F813-8B48-49B4-ADAA-488B774BCB7C}" srcOrd="1" destOrd="0" presId="urn:microsoft.com/office/officeart/2008/layout/LinedList"/>
    <dgm:cxn modelId="{FDB43843-9ABE-415D-BEE1-4B33E603F446}" type="presParOf" srcId="{BFB7F813-8B48-49B4-ADAA-488B774BCB7C}" destId="{2354BB13-43DC-4F9F-86ED-06873D080323}" srcOrd="0" destOrd="0" presId="urn:microsoft.com/office/officeart/2008/layout/LinedList"/>
    <dgm:cxn modelId="{3FFF5B9F-D9CB-4AD6-9D91-4E776D8BCA8C}" type="presParOf" srcId="{BFB7F813-8B48-49B4-ADAA-488B774BCB7C}" destId="{E507EB1D-0FDB-4B82-9D0C-EC6A5CBCD5DA}" srcOrd="1" destOrd="0" presId="urn:microsoft.com/office/officeart/2008/layout/LinedList"/>
    <dgm:cxn modelId="{65014562-3C9F-4ED8-A1DD-CAD0E8C312D4}" type="presParOf" srcId="{087C0BAF-13EF-4D3F-8A61-4BB876ACEAC7}" destId="{6B9EADDB-0FE8-4A80-B3BD-5A9C5CA12865}" srcOrd="2" destOrd="0" presId="urn:microsoft.com/office/officeart/2008/layout/LinedList"/>
    <dgm:cxn modelId="{6B0FB14E-F6C4-4350-8D01-76CA9CEDB4A2}" type="presParOf" srcId="{087C0BAF-13EF-4D3F-8A61-4BB876ACEAC7}" destId="{8E742A2B-B883-472C-8033-5566FF817CB3}" srcOrd="3" destOrd="0" presId="urn:microsoft.com/office/officeart/2008/layout/LinedList"/>
    <dgm:cxn modelId="{990A7274-6330-45A4-87BD-C6909F5D36B0}" type="presParOf" srcId="{8E742A2B-B883-472C-8033-5566FF817CB3}" destId="{611DBE40-A249-4EF0-9858-7476998FB980}" srcOrd="0" destOrd="0" presId="urn:microsoft.com/office/officeart/2008/layout/LinedList"/>
    <dgm:cxn modelId="{E45A6A2E-AE20-48E5-94C6-0244ABAE620A}" type="presParOf" srcId="{8E742A2B-B883-472C-8033-5566FF817CB3}" destId="{BBD34B3A-FB01-48F5-B72E-6B42164BD908}" srcOrd="1" destOrd="0" presId="urn:microsoft.com/office/officeart/2008/layout/LinedList"/>
    <dgm:cxn modelId="{96DA36C8-3314-471D-BEBA-CC5AC91A143C}" type="presParOf" srcId="{087C0BAF-13EF-4D3F-8A61-4BB876ACEAC7}" destId="{5E13A873-B24E-401C-A9E2-69FFC53E64F2}" srcOrd="4" destOrd="0" presId="urn:microsoft.com/office/officeart/2008/layout/LinedList"/>
    <dgm:cxn modelId="{D37246EC-310F-466F-BC0C-F8903E0BEA52}" type="presParOf" srcId="{087C0BAF-13EF-4D3F-8A61-4BB876ACEAC7}" destId="{D53690A7-46B7-45AA-BB84-1778B8D7A12A}" srcOrd="5" destOrd="0" presId="urn:microsoft.com/office/officeart/2008/layout/LinedList"/>
    <dgm:cxn modelId="{852AC4D2-45B8-4B7D-ADDC-614E60B2F76A}" type="presParOf" srcId="{D53690A7-46B7-45AA-BB84-1778B8D7A12A}" destId="{0C9EB8DB-2BCB-45AC-B38B-4FDDEDEA6F45}" srcOrd="0" destOrd="0" presId="urn:microsoft.com/office/officeart/2008/layout/LinedList"/>
    <dgm:cxn modelId="{6706C88F-79AF-488E-874B-E70C84E9B0E9}" type="presParOf" srcId="{D53690A7-46B7-45AA-BB84-1778B8D7A12A}" destId="{1B5F2D7D-D595-4985-A715-FA40BB3FECD7}" srcOrd="1" destOrd="0" presId="urn:microsoft.com/office/officeart/2008/layout/LinedList"/>
    <dgm:cxn modelId="{A0EE9AC7-C000-4886-95EC-00A16EEA7BF8}" type="presParOf" srcId="{087C0BAF-13EF-4D3F-8A61-4BB876ACEAC7}" destId="{C6BDE95E-A2FC-4A50-81DC-43D8E8D115F9}" srcOrd="6" destOrd="0" presId="urn:microsoft.com/office/officeart/2008/layout/LinedList"/>
    <dgm:cxn modelId="{6E2FFB92-F215-4D7B-A8BC-F122E3E37575}" type="presParOf" srcId="{087C0BAF-13EF-4D3F-8A61-4BB876ACEAC7}" destId="{CE52C098-BBA6-43E1-9AA5-F2F9155830F4}" srcOrd="7" destOrd="0" presId="urn:microsoft.com/office/officeart/2008/layout/LinedList"/>
    <dgm:cxn modelId="{56021A50-6362-4746-B3AE-74261BA5F088}" type="presParOf" srcId="{CE52C098-BBA6-43E1-9AA5-F2F9155830F4}" destId="{D00FA54E-B573-4FD1-893E-8BA85C2D5419}" srcOrd="0" destOrd="0" presId="urn:microsoft.com/office/officeart/2008/layout/LinedList"/>
    <dgm:cxn modelId="{981EAF70-4D5A-40A6-8512-E6FF9882253A}" type="presParOf" srcId="{CE52C098-BBA6-43E1-9AA5-F2F9155830F4}" destId="{95DA21BA-072C-471D-A389-BF2B3D6CB3B7}" srcOrd="1" destOrd="0" presId="urn:microsoft.com/office/officeart/2008/layout/Lin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D53710C-5899-4E82-8EBF-C70F1066BB7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1EAD74-FEF7-4D77-A7AB-A01E53DC2EEC}">
      <dgm:prSet custT="1"/>
      <dgm:spPr/>
      <dgm:t>
        <a:bodyPr/>
        <a:lstStyle/>
        <a:p>
          <a:r>
            <a:rPr lang="fi-FI" sz="2000" b="1" i="0" baseline="0" dirty="0"/>
            <a:t>Positiivisia kehityskulkuja</a:t>
          </a:r>
          <a:endParaRPr lang="en-US" sz="2000" dirty="0"/>
        </a:p>
      </dgm:t>
    </dgm:pt>
    <dgm:pt modelId="{5F58DB6D-DE56-4E07-823F-8D43ECA6242D}" type="parTrans" cxnId="{5645E690-3A60-40E4-9C5C-9119CE5FB494}">
      <dgm:prSet/>
      <dgm:spPr/>
      <dgm:t>
        <a:bodyPr/>
        <a:lstStyle/>
        <a:p>
          <a:endParaRPr lang="en-US"/>
        </a:p>
      </dgm:t>
    </dgm:pt>
    <dgm:pt modelId="{0B9B53B5-2E40-41B4-B14D-0B2CB2677583}" type="sibTrans" cxnId="{5645E690-3A60-40E4-9C5C-9119CE5FB494}">
      <dgm:prSet/>
      <dgm:spPr/>
      <dgm:t>
        <a:bodyPr/>
        <a:lstStyle/>
        <a:p>
          <a:endParaRPr lang="en-US"/>
        </a:p>
      </dgm:t>
    </dgm:pt>
    <dgm:pt modelId="{92327479-C526-4FF5-AB33-9AFB1646335D}">
      <dgm:prSet custT="1"/>
      <dgm:spPr/>
      <dgm:t>
        <a:bodyPr/>
        <a:lstStyle/>
        <a:p>
          <a:r>
            <a:rPr lang="fi-FI" sz="2000" b="0" i="0" baseline="0" dirty="0"/>
            <a:t>EU:n raaka-aineiden aloite ja puolustusyhteistyö tuo kiinnostusta</a:t>
          </a:r>
          <a:endParaRPr lang="en-US" sz="2000" dirty="0"/>
        </a:p>
      </dgm:t>
    </dgm:pt>
    <dgm:pt modelId="{A7FF3707-180D-442C-A33E-123C6CE388BA}" type="sibTrans" cxnId="{2CC74FCE-EB79-4F31-A471-514E9C48DB42}">
      <dgm:prSet/>
      <dgm:spPr/>
      <dgm:t>
        <a:bodyPr/>
        <a:lstStyle/>
        <a:p>
          <a:endParaRPr lang="en-US"/>
        </a:p>
      </dgm:t>
    </dgm:pt>
    <dgm:pt modelId="{C91CB795-5834-44E9-A41B-101BF49BF403}" type="parTrans" cxnId="{2CC74FCE-EB79-4F31-A471-514E9C48DB42}">
      <dgm:prSet/>
      <dgm:spPr/>
      <dgm:t>
        <a:bodyPr/>
        <a:lstStyle/>
        <a:p>
          <a:endParaRPr lang="en-US"/>
        </a:p>
      </dgm:t>
    </dgm:pt>
    <dgm:pt modelId="{EEE51F05-F1B0-4B91-9914-7A64EC3AABF2}">
      <dgm:prSet custT="1"/>
      <dgm:spPr/>
      <dgm:t>
        <a:bodyPr/>
        <a:lstStyle/>
        <a:p>
          <a:r>
            <a:rPr lang="fi-FI" sz="2000" b="0" i="0" baseline="0" dirty="0"/>
            <a:t>Matkailu toipunut ja voimistuu monipuolisesti</a:t>
          </a:r>
          <a:endParaRPr lang="en-US" sz="2000" dirty="0"/>
        </a:p>
      </dgm:t>
    </dgm:pt>
    <dgm:pt modelId="{B9F5316D-8E63-43EB-89B8-E8FF373EC60F}" type="sibTrans" cxnId="{8257AFE4-2AD5-4685-829B-B8AD031EB2AC}">
      <dgm:prSet/>
      <dgm:spPr/>
      <dgm:t>
        <a:bodyPr/>
        <a:lstStyle/>
        <a:p>
          <a:endParaRPr lang="fi-FI"/>
        </a:p>
      </dgm:t>
    </dgm:pt>
    <dgm:pt modelId="{5FAF4E34-CA53-493E-A7F4-B0F00CCE2E83}" type="parTrans" cxnId="{8257AFE4-2AD5-4685-829B-B8AD031EB2AC}">
      <dgm:prSet/>
      <dgm:spPr/>
      <dgm:t>
        <a:bodyPr/>
        <a:lstStyle/>
        <a:p>
          <a:endParaRPr lang="fi-FI"/>
        </a:p>
      </dgm:t>
    </dgm:pt>
    <dgm:pt modelId="{A60D1B12-1F2A-4BC2-89F6-7A73E76C5DF5}">
      <dgm:prSet custT="1"/>
      <dgm:spPr/>
      <dgm:t>
        <a:bodyPr/>
        <a:lstStyle/>
        <a:p>
          <a:r>
            <a:rPr lang="fi-FI" sz="2000" b="0" i="0" baseline="0" dirty="0"/>
            <a:t>Teollisen kiertotalouden (rajat-ylittävä) potentiaali</a:t>
          </a:r>
          <a:endParaRPr lang="en-US" sz="2000" dirty="0"/>
        </a:p>
      </dgm:t>
    </dgm:pt>
    <dgm:pt modelId="{A10CE438-ADA7-4BD1-8EDA-EB408333FF52}" type="sibTrans" cxnId="{C5E3F875-3231-41D8-87B8-F0C606A62292}">
      <dgm:prSet/>
      <dgm:spPr/>
      <dgm:t>
        <a:bodyPr/>
        <a:lstStyle/>
        <a:p>
          <a:endParaRPr lang="en-US"/>
        </a:p>
      </dgm:t>
    </dgm:pt>
    <dgm:pt modelId="{8C8E7200-2B47-45C2-9170-FF4AE476246B}" type="parTrans" cxnId="{C5E3F875-3231-41D8-87B8-F0C606A62292}">
      <dgm:prSet/>
      <dgm:spPr/>
      <dgm:t>
        <a:bodyPr/>
        <a:lstStyle/>
        <a:p>
          <a:endParaRPr lang="en-US"/>
        </a:p>
      </dgm:t>
    </dgm:pt>
    <dgm:pt modelId="{087C0BAF-13EF-4D3F-8A61-4BB876ACEAC7}" type="pres">
      <dgm:prSet presAssocID="{FD53710C-5899-4E82-8EBF-C70F1066BB7B}" presName="vert0" presStyleCnt="0">
        <dgm:presLayoutVars>
          <dgm:dir/>
          <dgm:animOne val="branch"/>
          <dgm:animLvl val="lvl"/>
        </dgm:presLayoutVars>
      </dgm:prSet>
      <dgm:spPr/>
    </dgm:pt>
    <dgm:pt modelId="{7256AEE7-F8A4-4343-8C21-28DAADEB15F1}" type="pres">
      <dgm:prSet presAssocID="{461EAD74-FEF7-4D77-A7AB-A01E53DC2EEC}" presName="thickLine" presStyleLbl="alignNode1" presStyleIdx="0" presStyleCnt="4"/>
      <dgm:spPr/>
    </dgm:pt>
    <dgm:pt modelId="{A07F43CD-E198-43A8-8369-9EEB6755AED6}" type="pres">
      <dgm:prSet presAssocID="{461EAD74-FEF7-4D77-A7AB-A01E53DC2EEC}" presName="horz1" presStyleCnt="0"/>
      <dgm:spPr/>
    </dgm:pt>
    <dgm:pt modelId="{220073D4-B9D5-45D4-A58F-33D55E09D0EE}" type="pres">
      <dgm:prSet presAssocID="{461EAD74-FEF7-4D77-A7AB-A01E53DC2EEC}" presName="tx1" presStyleLbl="revTx" presStyleIdx="0" presStyleCnt="4"/>
      <dgm:spPr/>
    </dgm:pt>
    <dgm:pt modelId="{FBFB3709-E313-40AE-A708-2083FF55AAF1}" type="pres">
      <dgm:prSet presAssocID="{461EAD74-FEF7-4D77-A7AB-A01E53DC2EEC}" presName="vert1" presStyleCnt="0"/>
      <dgm:spPr/>
    </dgm:pt>
    <dgm:pt modelId="{807EB80D-7EE3-448D-BE3C-58A9CE726624}" type="pres">
      <dgm:prSet presAssocID="{92327479-C526-4FF5-AB33-9AFB1646335D}" presName="thickLine" presStyleLbl="alignNode1" presStyleIdx="1" presStyleCnt="4"/>
      <dgm:spPr/>
    </dgm:pt>
    <dgm:pt modelId="{CAA5C93E-79F0-42B8-B5D7-2CB1EDBE845C}" type="pres">
      <dgm:prSet presAssocID="{92327479-C526-4FF5-AB33-9AFB1646335D}" presName="horz1" presStyleCnt="0"/>
      <dgm:spPr/>
    </dgm:pt>
    <dgm:pt modelId="{63355CFB-3622-403A-810A-E9913E188257}" type="pres">
      <dgm:prSet presAssocID="{92327479-C526-4FF5-AB33-9AFB1646335D}" presName="tx1" presStyleLbl="revTx" presStyleIdx="1" presStyleCnt="4"/>
      <dgm:spPr/>
    </dgm:pt>
    <dgm:pt modelId="{32BBE904-C1A0-4A2D-97C7-50D4724EC5DC}" type="pres">
      <dgm:prSet presAssocID="{92327479-C526-4FF5-AB33-9AFB1646335D}" presName="vert1" presStyleCnt="0"/>
      <dgm:spPr/>
    </dgm:pt>
    <dgm:pt modelId="{451137B5-7B20-47DA-9A89-B23765C268E9}" type="pres">
      <dgm:prSet presAssocID="{EEE51F05-F1B0-4B91-9914-7A64EC3AABF2}" presName="thickLine" presStyleLbl="alignNode1" presStyleIdx="2" presStyleCnt="4"/>
      <dgm:spPr/>
    </dgm:pt>
    <dgm:pt modelId="{7722C665-B833-4CFB-981E-4EE6EE3DEF5E}" type="pres">
      <dgm:prSet presAssocID="{EEE51F05-F1B0-4B91-9914-7A64EC3AABF2}" presName="horz1" presStyleCnt="0"/>
      <dgm:spPr/>
    </dgm:pt>
    <dgm:pt modelId="{EB0F2D60-6356-4292-97EC-ACB20F9C3F08}" type="pres">
      <dgm:prSet presAssocID="{EEE51F05-F1B0-4B91-9914-7A64EC3AABF2}" presName="tx1" presStyleLbl="revTx" presStyleIdx="2" presStyleCnt="4"/>
      <dgm:spPr/>
    </dgm:pt>
    <dgm:pt modelId="{D4D4B7BE-E8F1-4CC9-BF5E-B9ABB3ACE568}" type="pres">
      <dgm:prSet presAssocID="{EEE51F05-F1B0-4B91-9914-7A64EC3AABF2}" presName="vert1" presStyleCnt="0"/>
      <dgm:spPr/>
    </dgm:pt>
    <dgm:pt modelId="{DE4907E6-DEC2-4AAB-AED6-93E6183F50EE}" type="pres">
      <dgm:prSet presAssocID="{A60D1B12-1F2A-4BC2-89F6-7A73E76C5DF5}" presName="thickLine" presStyleLbl="alignNode1" presStyleIdx="3" presStyleCnt="4"/>
      <dgm:spPr/>
    </dgm:pt>
    <dgm:pt modelId="{13015EA7-63F4-46EC-AE9C-A06022657301}" type="pres">
      <dgm:prSet presAssocID="{A60D1B12-1F2A-4BC2-89F6-7A73E76C5DF5}" presName="horz1" presStyleCnt="0"/>
      <dgm:spPr/>
    </dgm:pt>
    <dgm:pt modelId="{C2670684-D1AC-4AB4-A8A7-0E84A1734ED2}" type="pres">
      <dgm:prSet presAssocID="{A60D1B12-1F2A-4BC2-89F6-7A73E76C5DF5}" presName="tx1" presStyleLbl="revTx" presStyleIdx="3" presStyleCnt="4"/>
      <dgm:spPr/>
    </dgm:pt>
    <dgm:pt modelId="{85CB59BB-4394-4991-89E5-EC73E09AB60F}" type="pres">
      <dgm:prSet presAssocID="{A60D1B12-1F2A-4BC2-89F6-7A73E76C5DF5}" presName="vert1" presStyleCnt="0"/>
      <dgm:spPr/>
    </dgm:pt>
  </dgm:ptLst>
  <dgm:cxnLst>
    <dgm:cxn modelId="{7073FE30-4A64-4205-9526-26BEAF160C75}" type="presOf" srcId="{92327479-C526-4FF5-AB33-9AFB1646335D}" destId="{63355CFB-3622-403A-810A-E9913E188257}" srcOrd="0" destOrd="0" presId="urn:microsoft.com/office/officeart/2008/layout/LinedList"/>
    <dgm:cxn modelId="{DB59D65C-4906-42CC-A06C-319EFDF12185}" type="presOf" srcId="{A60D1B12-1F2A-4BC2-89F6-7A73E76C5DF5}" destId="{C2670684-D1AC-4AB4-A8A7-0E84A1734ED2}" srcOrd="0" destOrd="0" presId="urn:microsoft.com/office/officeart/2008/layout/LinedList"/>
    <dgm:cxn modelId="{C5E3F875-3231-41D8-87B8-F0C606A62292}" srcId="{FD53710C-5899-4E82-8EBF-C70F1066BB7B}" destId="{A60D1B12-1F2A-4BC2-89F6-7A73E76C5DF5}" srcOrd="3" destOrd="0" parTransId="{8C8E7200-2B47-45C2-9170-FF4AE476246B}" sibTransId="{A10CE438-ADA7-4BD1-8EDA-EB408333FF52}"/>
    <dgm:cxn modelId="{5E519157-8ABF-4525-AAB3-BC8E0A5E483D}" type="presOf" srcId="{EEE51F05-F1B0-4B91-9914-7A64EC3AABF2}" destId="{EB0F2D60-6356-4292-97EC-ACB20F9C3F08}" srcOrd="0" destOrd="0" presId="urn:microsoft.com/office/officeart/2008/layout/LinedList"/>
    <dgm:cxn modelId="{A8E02178-5140-4E7F-815A-53880A74EB42}" type="presOf" srcId="{461EAD74-FEF7-4D77-A7AB-A01E53DC2EEC}" destId="{220073D4-B9D5-45D4-A58F-33D55E09D0EE}" srcOrd="0" destOrd="0" presId="urn:microsoft.com/office/officeart/2008/layout/LinedList"/>
    <dgm:cxn modelId="{94E8CF84-D94B-4FA6-BF79-E6BF85000155}" type="presOf" srcId="{FD53710C-5899-4E82-8EBF-C70F1066BB7B}" destId="{087C0BAF-13EF-4D3F-8A61-4BB876ACEAC7}" srcOrd="0" destOrd="0" presId="urn:microsoft.com/office/officeart/2008/layout/LinedList"/>
    <dgm:cxn modelId="{5645E690-3A60-40E4-9C5C-9119CE5FB494}" srcId="{FD53710C-5899-4E82-8EBF-C70F1066BB7B}" destId="{461EAD74-FEF7-4D77-A7AB-A01E53DC2EEC}" srcOrd="0" destOrd="0" parTransId="{5F58DB6D-DE56-4E07-823F-8D43ECA6242D}" sibTransId="{0B9B53B5-2E40-41B4-B14D-0B2CB2677583}"/>
    <dgm:cxn modelId="{2CC74FCE-EB79-4F31-A471-514E9C48DB42}" srcId="{FD53710C-5899-4E82-8EBF-C70F1066BB7B}" destId="{92327479-C526-4FF5-AB33-9AFB1646335D}" srcOrd="1" destOrd="0" parTransId="{C91CB795-5834-44E9-A41B-101BF49BF403}" sibTransId="{A7FF3707-180D-442C-A33E-123C6CE388BA}"/>
    <dgm:cxn modelId="{8257AFE4-2AD5-4685-829B-B8AD031EB2AC}" srcId="{FD53710C-5899-4E82-8EBF-C70F1066BB7B}" destId="{EEE51F05-F1B0-4B91-9914-7A64EC3AABF2}" srcOrd="2" destOrd="0" parTransId="{5FAF4E34-CA53-493E-A7F4-B0F00CCE2E83}" sibTransId="{B9F5316D-8E63-43EB-89B8-E8FF373EC60F}"/>
    <dgm:cxn modelId="{D40D81E0-23D3-4789-A66D-093E32A2867F}" type="presParOf" srcId="{087C0BAF-13EF-4D3F-8A61-4BB876ACEAC7}" destId="{7256AEE7-F8A4-4343-8C21-28DAADEB15F1}" srcOrd="0" destOrd="0" presId="urn:microsoft.com/office/officeart/2008/layout/LinedList"/>
    <dgm:cxn modelId="{541213FF-5B6E-4846-9A7D-F6B90067D58A}" type="presParOf" srcId="{087C0BAF-13EF-4D3F-8A61-4BB876ACEAC7}" destId="{A07F43CD-E198-43A8-8369-9EEB6755AED6}" srcOrd="1" destOrd="0" presId="urn:microsoft.com/office/officeart/2008/layout/LinedList"/>
    <dgm:cxn modelId="{0E9D6B09-F58C-42DF-842C-466467E51D49}" type="presParOf" srcId="{A07F43CD-E198-43A8-8369-9EEB6755AED6}" destId="{220073D4-B9D5-45D4-A58F-33D55E09D0EE}" srcOrd="0" destOrd="0" presId="urn:microsoft.com/office/officeart/2008/layout/LinedList"/>
    <dgm:cxn modelId="{8DA2D1E7-9A37-48DA-8DFA-53AB121068BE}" type="presParOf" srcId="{A07F43CD-E198-43A8-8369-9EEB6755AED6}" destId="{FBFB3709-E313-40AE-A708-2083FF55AAF1}" srcOrd="1" destOrd="0" presId="urn:microsoft.com/office/officeart/2008/layout/LinedList"/>
    <dgm:cxn modelId="{7BA293B1-9DCF-404F-A99A-4B6C237A68F5}" type="presParOf" srcId="{087C0BAF-13EF-4D3F-8A61-4BB876ACEAC7}" destId="{807EB80D-7EE3-448D-BE3C-58A9CE726624}" srcOrd="2" destOrd="0" presId="urn:microsoft.com/office/officeart/2008/layout/LinedList"/>
    <dgm:cxn modelId="{19ABD27F-6774-4BE3-BB33-EC0D4842500A}" type="presParOf" srcId="{087C0BAF-13EF-4D3F-8A61-4BB876ACEAC7}" destId="{CAA5C93E-79F0-42B8-B5D7-2CB1EDBE845C}" srcOrd="3" destOrd="0" presId="urn:microsoft.com/office/officeart/2008/layout/LinedList"/>
    <dgm:cxn modelId="{08973C0B-D044-48B8-8C56-4144B52B4AC8}" type="presParOf" srcId="{CAA5C93E-79F0-42B8-B5D7-2CB1EDBE845C}" destId="{63355CFB-3622-403A-810A-E9913E188257}" srcOrd="0" destOrd="0" presId="urn:microsoft.com/office/officeart/2008/layout/LinedList"/>
    <dgm:cxn modelId="{F9555BF5-6CF9-4CB2-835E-3C5BD8DCD3BB}" type="presParOf" srcId="{CAA5C93E-79F0-42B8-B5D7-2CB1EDBE845C}" destId="{32BBE904-C1A0-4A2D-97C7-50D4724EC5DC}" srcOrd="1" destOrd="0" presId="urn:microsoft.com/office/officeart/2008/layout/LinedList"/>
    <dgm:cxn modelId="{30987D81-4EF1-4513-9C90-F692107C8453}" type="presParOf" srcId="{087C0BAF-13EF-4D3F-8A61-4BB876ACEAC7}" destId="{451137B5-7B20-47DA-9A89-B23765C268E9}" srcOrd="4" destOrd="0" presId="urn:microsoft.com/office/officeart/2008/layout/LinedList"/>
    <dgm:cxn modelId="{DAEC0A79-D3D8-4B33-A38D-F8929DC68F51}" type="presParOf" srcId="{087C0BAF-13EF-4D3F-8A61-4BB876ACEAC7}" destId="{7722C665-B833-4CFB-981E-4EE6EE3DEF5E}" srcOrd="5" destOrd="0" presId="urn:microsoft.com/office/officeart/2008/layout/LinedList"/>
    <dgm:cxn modelId="{C4EE54EF-4DE2-4F53-9110-EEB7FB2564D1}" type="presParOf" srcId="{7722C665-B833-4CFB-981E-4EE6EE3DEF5E}" destId="{EB0F2D60-6356-4292-97EC-ACB20F9C3F08}" srcOrd="0" destOrd="0" presId="urn:microsoft.com/office/officeart/2008/layout/LinedList"/>
    <dgm:cxn modelId="{78517BFC-6FFE-4043-8164-47F3A87C167E}" type="presParOf" srcId="{7722C665-B833-4CFB-981E-4EE6EE3DEF5E}" destId="{D4D4B7BE-E8F1-4CC9-BF5E-B9ABB3ACE568}" srcOrd="1" destOrd="0" presId="urn:microsoft.com/office/officeart/2008/layout/LinedList"/>
    <dgm:cxn modelId="{93D9074E-8491-45A4-A0E9-1AF67B3E8D5E}" type="presParOf" srcId="{087C0BAF-13EF-4D3F-8A61-4BB876ACEAC7}" destId="{DE4907E6-DEC2-4AAB-AED6-93E6183F50EE}" srcOrd="6" destOrd="0" presId="urn:microsoft.com/office/officeart/2008/layout/LinedList"/>
    <dgm:cxn modelId="{B87F0BF4-23B9-423A-BDCC-DC9BD9D103D7}" type="presParOf" srcId="{087C0BAF-13EF-4D3F-8A61-4BB876ACEAC7}" destId="{13015EA7-63F4-46EC-AE9C-A06022657301}" srcOrd="7" destOrd="0" presId="urn:microsoft.com/office/officeart/2008/layout/LinedList"/>
    <dgm:cxn modelId="{295B1B90-A775-40B3-82C5-21485E888159}" type="presParOf" srcId="{13015EA7-63F4-46EC-AE9C-A06022657301}" destId="{C2670684-D1AC-4AB4-A8A7-0E84A1734ED2}" srcOrd="0" destOrd="0" presId="urn:microsoft.com/office/officeart/2008/layout/LinedList"/>
    <dgm:cxn modelId="{B91B56BB-DDEF-45DE-91AD-93DA0618BFB9}" type="presParOf" srcId="{13015EA7-63F4-46EC-AE9C-A06022657301}" destId="{85CB59BB-4394-4991-89E5-EC73E09AB60F}" srcOrd="1" destOrd="0" presId="urn:microsoft.com/office/officeart/2008/layout/Lin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D53710C-5899-4E82-8EBF-C70F1066BB7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78149D-53C0-4241-9ECE-5466A476C40B}">
      <dgm:prSet custT="1"/>
      <dgm:spPr/>
      <dgm:t>
        <a:bodyPr/>
        <a:lstStyle/>
        <a:p>
          <a:r>
            <a:rPr lang="en-US" sz="2000" dirty="0" err="1"/>
            <a:t>Kärkitoimialat</a:t>
          </a:r>
          <a:r>
            <a:rPr lang="en-US" sz="2000" dirty="0"/>
            <a:t> </a:t>
          </a:r>
          <a:r>
            <a:rPr lang="en-US" sz="2000" dirty="0" err="1"/>
            <a:t>alttiita</a:t>
          </a:r>
          <a:r>
            <a:rPr lang="en-US" sz="2000" dirty="0"/>
            <a:t> </a:t>
          </a:r>
          <a:r>
            <a:rPr lang="en-US" sz="2000" dirty="0" err="1"/>
            <a:t>globaaleille</a:t>
          </a:r>
          <a:r>
            <a:rPr lang="en-US" sz="2000" dirty="0"/>
            <a:t> </a:t>
          </a:r>
          <a:r>
            <a:rPr lang="en-US" sz="2000" dirty="0" err="1"/>
            <a:t>suhdanteille</a:t>
          </a:r>
          <a:r>
            <a:rPr lang="en-US" sz="2000" dirty="0"/>
            <a:t> ja </a:t>
          </a:r>
          <a:r>
            <a:rPr lang="en-US" sz="2000" dirty="0" err="1"/>
            <a:t>lainsäädännön</a:t>
          </a:r>
          <a:r>
            <a:rPr lang="en-US" sz="2000" dirty="0"/>
            <a:t> </a:t>
          </a:r>
          <a:r>
            <a:rPr lang="en-US" sz="2000" dirty="0" err="1"/>
            <a:t>muutoksille</a:t>
          </a:r>
          <a:endParaRPr lang="en-US" sz="2000" dirty="0"/>
        </a:p>
      </dgm:t>
    </dgm:pt>
    <dgm:pt modelId="{F2000FEF-1B1B-4B0C-8C04-CF4EA355E435}" type="sibTrans" cxnId="{9FF997D4-9BAA-4AC0-9C11-0EE8D8AB19A2}">
      <dgm:prSet/>
      <dgm:spPr/>
      <dgm:t>
        <a:bodyPr/>
        <a:lstStyle/>
        <a:p>
          <a:endParaRPr lang="en-US"/>
        </a:p>
      </dgm:t>
    </dgm:pt>
    <dgm:pt modelId="{FF70FCA5-EF87-456F-B662-052E2FF78F48}" type="parTrans" cxnId="{9FF997D4-9BAA-4AC0-9C11-0EE8D8AB19A2}">
      <dgm:prSet/>
      <dgm:spPr/>
      <dgm:t>
        <a:bodyPr/>
        <a:lstStyle/>
        <a:p>
          <a:endParaRPr lang="en-US"/>
        </a:p>
      </dgm:t>
    </dgm:pt>
    <dgm:pt modelId="{4596DE25-5EE2-4716-B6A0-EEC694A756B8}">
      <dgm:prSet custT="1"/>
      <dgm:spPr/>
      <dgm:t>
        <a:bodyPr/>
        <a:lstStyle/>
        <a:p>
          <a:r>
            <a:rPr lang="fi-FI" sz="2000" b="1" i="0" baseline="0" dirty="0"/>
            <a:t>Haasteellisia kehityskulkuja</a:t>
          </a:r>
          <a:endParaRPr lang="en-US" sz="2000" dirty="0"/>
        </a:p>
      </dgm:t>
    </dgm:pt>
    <dgm:pt modelId="{788FEF85-0801-4B12-B6BB-3CBDB70217C7}" type="parTrans" cxnId="{74A1DEE7-A912-478E-B3BA-32636DC3296C}">
      <dgm:prSet/>
      <dgm:spPr/>
      <dgm:t>
        <a:bodyPr/>
        <a:lstStyle/>
        <a:p>
          <a:endParaRPr lang="fi-FI"/>
        </a:p>
      </dgm:t>
    </dgm:pt>
    <dgm:pt modelId="{4C69950F-24AB-4507-8791-FE403BFE7A86}" type="sibTrans" cxnId="{74A1DEE7-A912-478E-B3BA-32636DC3296C}">
      <dgm:prSet/>
      <dgm:spPr/>
      <dgm:t>
        <a:bodyPr/>
        <a:lstStyle/>
        <a:p>
          <a:endParaRPr lang="fi-FI"/>
        </a:p>
      </dgm:t>
    </dgm:pt>
    <dgm:pt modelId="{DE3FEBA8-53A7-4CCC-8679-1FDAD3674AAE}">
      <dgm:prSet custT="1"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fi-FI" sz="2000" dirty="0"/>
            <a:t>Maatalouden rakennekehitys</a:t>
          </a:r>
          <a:endParaRPr lang="en-US" sz="2000" dirty="0"/>
        </a:p>
      </dgm:t>
    </dgm:pt>
    <dgm:pt modelId="{D3F57A1C-9F34-4DFA-91D0-CD9A98DCB2EA}" type="parTrans" cxnId="{320DEF74-F812-4819-9B81-EC928FB4EF4D}">
      <dgm:prSet/>
      <dgm:spPr/>
      <dgm:t>
        <a:bodyPr/>
        <a:lstStyle/>
        <a:p>
          <a:endParaRPr lang="fi-FI"/>
        </a:p>
      </dgm:t>
    </dgm:pt>
    <dgm:pt modelId="{FDBDE5B3-EFEB-41F5-91E2-A18CF6551A44}" type="sibTrans" cxnId="{320DEF74-F812-4819-9B81-EC928FB4EF4D}">
      <dgm:prSet/>
      <dgm:spPr/>
      <dgm:t>
        <a:bodyPr/>
        <a:lstStyle/>
        <a:p>
          <a:endParaRPr lang="fi-FI"/>
        </a:p>
      </dgm:t>
    </dgm:pt>
    <dgm:pt modelId="{E22143F4-652A-436A-93DC-F30A78FCF200}">
      <dgm:prSet custT="1"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fi-FI" sz="2000" dirty="0"/>
            <a:t>TKI-toiminnan kasvun hitaus ja keskisuurten yritysten pieni määrä</a:t>
          </a:r>
          <a:endParaRPr lang="en-US" sz="2000" dirty="0"/>
        </a:p>
      </dgm:t>
    </dgm:pt>
    <dgm:pt modelId="{DE24B51E-29C9-41C4-971D-A36074109F08}" type="parTrans" cxnId="{7C6741E7-392E-4409-B7E3-92CADCC2DA3C}">
      <dgm:prSet/>
      <dgm:spPr/>
      <dgm:t>
        <a:bodyPr/>
        <a:lstStyle/>
        <a:p>
          <a:endParaRPr lang="fi-FI"/>
        </a:p>
      </dgm:t>
    </dgm:pt>
    <dgm:pt modelId="{E2273137-E44F-4060-B569-D798BC138AA6}" type="sibTrans" cxnId="{7C6741E7-392E-4409-B7E3-92CADCC2DA3C}">
      <dgm:prSet/>
      <dgm:spPr/>
      <dgm:t>
        <a:bodyPr/>
        <a:lstStyle/>
        <a:p>
          <a:endParaRPr lang="fi-FI"/>
        </a:p>
      </dgm:t>
    </dgm:pt>
    <dgm:pt modelId="{087C0BAF-13EF-4D3F-8A61-4BB876ACEAC7}" type="pres">
      <dgm:prSet presAssocID="{FD53710C-5899-4E82-8EBF-C70F1066BB7B}" presName="vert0" presStyleCnt="0">
        <dgm:presLayoutVars>
          <dgm:dir/>
          <dgm:animOne val="branch"/>
          <dgm:animLvl val="lvl"/>
        </dgm:presLayoutVars>
      </dgm:prSet>
      <dgm:spPr/>
    </dgm:pt>
    <dgm:pt modelId="{D6A03D73-088D-497B-8739-B644F418B58D}" type="pres">
      <dgm:prSet presAssocID="{4596DE25-5EE2-4716-B6A0-EEC694A756B8}" presName="thickLine" presStyleLbl="alignNode1" presStyleIdx="0" presStyleCnt="4"/>
      <dgm:spPr/>
    </dgm:pt>
    <dgm:pt modelId="{497686B8-FC10-4FA0-80F4-D79E07269FF7}" type="pres">
      <dgm:prSet presAssocID="{4596DE25-5EE2-4716-B6A0-EEC694A756B8}" presName="horz1" presStyleCnt="0"/>
      <dgm:spPr/>
    </dgm:pt>
    <dgm:pt modelId="{7BD4227F-CA52-4AA6-97B4-EA73680CF0BA}" type="pres">
      <dgm:prSet presAssocID="{4596DE25-5EE2-4716-B6A0-EEC694A756B8}" presName="tx1" presStyleLbl="revTx" presStyleIdx="0" presStyleCnt="4"/>
      <dgm:spPr/>
    </dgm:pt>
    <dgm:pt modelId="{816B92B0-F0AF-4521-8ACE-37E5F3966345}" type="pres">
      <dgm:prSet presAssocID="{4596DE25-5EE2-4716-B6A0-EEC694A756B8}" presName="vert1" presStyleCnt="0"/>
      <dgm:spPr/>
    </dgm:pt>
    <dgm:pt modelId="{5E13A873-B24E-401C-A9E2-69FFC53E64F2}" type="pres">
      <dgm:prSet presAssocID="{E178149D-53C0-4241-9ECE-5466A476C40B}" presName="thickLine" presStyleLbl="alignNode1" presStyleIdx="1" presStyleCnt="4"/>
      <dgm:spPr/>
    </dgm:pt>
    <dgm:pt modelId="{D53690A7-46B7-45AA-BB84-1778B8D7A12A}" type="pres">
      <dgm:prSet presAssocID="{E178149D-53C0-4241-9ECE-5466A476C40B}" presName="horz1" presStyleCnt="0"/>
      <dgm:spPr/>
    </dgm:pt>
    <dgm:pt modelId="{0C9EB8DB-2BCB-45AC-B38B-4FDDEDEA6F45}" type="pres">
      <dgm:prSet presAssocID="{E178149D-53C0-4241-9ECE-5466A476C40B}" presName="tx1" presStyleLbl="revTx" presStyleIdx="1" presStyleCnt="4"/>
      <dgm:spPr/>
    </dgm:pt>
    <dgm:pt modelId="{1B5F2D7D-D595-4985-A715-FA40BB3FECD7}" type="pres">
      <dgm:prSet presAssocID="{E178149D-53C0-4241-9ECE-5466A476C40B}" presName="vert1" presStyleCnt="0"/>
      <dgm:spPr/>
    </dgm:pt>
    <dgm:pt modelId="{F36F6874-926F-4A6B-9F8D-780BC06E49E2}" type="pres">
      <dgm:prSet presAssocID="{DE3FEBA8-53A7-4CCC-8679-1FDAD3674AAE}" presName="thickLine" presStyleLbl="alignNode1" presStyleIdx="2" presStyleCnt="4"/>
      <dgm:spPr/>
    </dgm:pt>
    <dgm:pt modelId="{D5C4B949-9F76-4CD8-A39B-2161BA19F4A5}" type="pres">
      <dgm:prSet presAssocID="{DE3FEBA8-53A7-4CCC-8679-1FDAD3674AAE}" presName="horz1" presStyleCnt="0"/>
      <dgm:spPr/>
    </dgm:pt>
    <dgm:pt modelId="{303830B5-AC28-4128-B5E2-AE34C4FCC388}" type="pres">
      <dgm:prSet presAssocID="{DE3FEBA8-53A7-4CCC-8679-1FDAD3674AAE}" presName="tx1" presStyleLbl="revTx" presStyleIdx="2" presStyleCnt="4"/>
      <dgm:spPr/>
    </dgm:pt>
    <dgm:pt modelId="{33100D4B-69EE-4196-9390-0C2B449BD542}" type="pres">
      <dgm:prSet presAssocID="{DE3FEBA8-53A7-4CCC-8679-1FDAD3674AAE}" presName="vert1" presStyleCnt="0"/>
      <dgm:spPr/>
    </dgm:pt>
    <dgm:pt modelId="{3B473394-0714-486C-BD88-10CA98F555B0}" type="pres">
      <dgm:prSet presAssocID="{E22143F4-652A-436A-93DC-F30A78FCF200}" presName="thickLine" presStyleLbl="alignNode1" presStyleIdx="3" presStyleCnt="4"/>
      <dgm:spPr/>
    </dgm:pt>
    <dgm:pt modelId="{9FC3BA85-8082-42F3-BEB9-B83ACCDA13CD}" type="pres">
      <dgm:prSet presAssocID="{E22143F4-652A-436A-93DC-F30A78FCF200}" presName="horz1" presStyleCnt="0"/>
      <dgm:spPr/>
    </dgm:pt>
    <dgm:pt modelId="{28A0F46C-855E-4FA2-ACA6-FFB675276439}" type="pres">
      <dgm:prSet presAssocID="{E22143F4-652A-436A-93DC-F30A78FCF200}" presName="tx1" presStyleLbl="revTx" presStyleIdx="3" presStyleCnt="4"/>
      <dgm:spPr/>
    </dgm:pt>
    <dgm:pt modelId="{B45EDFAB-3632-40E2-8A7F-BE8C36647DF2}" type="pres">
      <dgm:prSet presAssocID="{E22143F4-652A-436A-93DC-F30A78FCF200}" presName="vert1" presStyleCnt="0"/>
      <dgm:spPr/>
    </dgm:pt>
  </dgm:ptLst>
  <dgm:cxnLst>
    <dgm:cxn modelId="{38376729-E06A-42D5-BE09-091F4EBDD846}" type="presOf" srcId="{E22143F4-652A-436A-93DC-F30A78FCF200}" destId="{28A0F46C-855E-4FA2-ACA6-FFB675276439}" srcOrd="0" destOrd="0" presId="urn:microsoft.com/office/officeart/2008/layout/LinedList"/>
    <dgm:cxn modelId="{320DEF74-F812-4819-9B81-EC928FB4EF4D}" srcId="{FD53710C-5899-4E82-8EBF-C70F1066BB7B}" destId="{DE3FEBA8-53A7-4CCC-8679-1FDAD3674AAE}" srcOrd="2" destOrd="0" parTransId="{D3F57A1C-9F34-4DFA-91D0-CD9A98DCB2EA}" sibTransId="{FDBDE5B3-EFEB-41F5-91E2-A18CF6551A44}"/>
    <dgm:cxn modelId="{61226080-D351-4130-A2D8-60F47B2A1F2F}" type="presOf" srcId="{4596DE25-5EE2-4716-B6A0-EEC694A756B8}" destId="{7BD4227F-CA52-4AA6-97B4-EA73680CF0BA}" srcOrd="0" destOrd="0" presId="urn:microsoft.com/office/officeart/2008/layout/LinedList"/>
    <dgm:cxn modelId="{94E8CF84-D94B-4FA6-BF79-E6BF85000155}" type="presOf" srcId="{FD53710C-5899-4E82-8EBF-C70F1066BB7B}" destId="{087C0BAF-13EF-4D3F-8A61-4BB876ACEAC7}" srcOrd="0" destOrd="0" presId="urn:microsoft.com/office/officeart/2008/layout/LinedList"/>
    <dgm:cxn modelId="{37B8038B-DD0A-4A00-B919-00BCE6C3F8A8}" type="presOf" srcId="{E178149D-53C0-4241-9ECE-5466A476C40B}" destId="{0C9EB8DB-2BCB-45AC-B38B-4FDDEDEA6F45}" srcOrd="0" destOrd="0" presId="urn:microsoft.com/office/officeart/2008/layout/LinedList"/>
    <dgm:cxn modelId="{5A39B0A9-0131-40E9-93A0-52364D74C25D}" type="presOf" srcId="{DE3FEBA8-53A7-4CCC-8679-1FDAD3674AAE}" destId="{303830B5-AC28-4128-B5E2-AE34C4FCC388}" srcOrd="0" destOrd="0" presId="urn:microsoft.com/office/officeart/2008/layout/LinedList"/>
    <dgm:cxn modelId="{9FF997D4-9BAA-4AC0-9C11-0EE8D8AB19A2}" srcId="{FD53710C-5899-4E82-8EBF-C70F1066BB7B}" destId="{E178149D-53C0-4241-9ECE-5466A476C40B}" srcOrd="1" destOrd="0" parTransId="{FF70FCA5-EF87-456F-B662-052E2FF78F48}" sibTransId="{F2000FEF-1B1B-4B0C-8C04-CF4EA355E435}"/>
    <dgm:cxn modelId="{7C6741E7-392E-4409-B7E3-92CADCC2DA3C}" srcId="{FD53710C-5899-4E82-8EBF-C70F1066BB7B}" destId="{E22143F4-652A-436A-93DC-F30A78FCF200}" srcOrd="3" destOrd="0" parTransId="{DE24B51E-29C9-41C4-971D-A36074109F08}" sibTransId="{E2273137-E44F-4060-B569-D798BC138AA6}"/>
    <dgm:cxn modelId="{74A1DEE7-A912-478E-B3BA-32636DC3296C}" srcId="{FD53710C-5899-4E82-8EBF-C70F1066BB7B}" destId="{4596DE25-5EE2-4716-B6A0-EEC694A756B8}" srcOrd="0" destOrd="0" parTransId="{788FEF85-0801-4B12-B6BB-3CBDB70217C7}" sibTransId="{4C69950F-24AB-4507-8791-FE403BFE7A86}"/>
    <dgm:cxn modelId="{5A5E6DAA-3E70-4BB3-A3F4-89F8464310FE}" type="presParOf" srcId="{087C0BAF-13EF-4D3F-8A61-4BB876ACEAC7}" destId="{D6A03D73-088D-497B-8739-B644F418B58D}" srcOrd="0" destOrd="0" presId="urn:microsoft.com/office/officeart/2008/layout/LinedList"/>
    <dgm:cxn modelId="{0388DCCD-E21C-4932-87C4-A2A857AA1595}" type="presParOf" srcId="{087C0BAF-13EF-4D3F-8A61-4BB876ACEAC7}" destId="{497686B8-FC10-4FA0-80F4-D79E07269FF7}" srcOrd="1" destOrd="0" presId="urn:microsoft.com/office/officeart/2008/layout/LinedList"/>
    <dgm:cxn modelId="{1FCB230E-1F96-4868-8BE6-0E5077F0F6AA}" type="presParOf" srcId="{497686B8-FC10-4FA0-80F4-D79E07269FF7}" destId="{7BD4227F-CA52-4AA6-97B4-EA73680CF0BA}" srcOrd="0" destOrd="0" presId="urn:microsoft.com/office/officeart/2008/layout/LinedList"/>
    <dgm:cxn modelId="{5AD8721A-32DB-4677-B357-73F92A5C9C58}" type="presParOf" srcId="{497686B8-FC10-4FA0-80F4-D79E07269FF7}" destId="{816B92B0-F0AF-4521-8ACE-37E5F3966345}" srcOrd="1" destOrd="0" presId="urn:microsoft.com/office/officeart/2008/layout/LinedList"/>
    <dgm:cxn modelId="{96DA36C8-3314-471D-BEBA-CC5AC91A143C}" type="presParOf" srcId="{087C0BAF-13EF-4D3F-8A61-4BB876ACEAC7}" destId="{5E13A873-B24E-401C-A9E2-69FFC53E64F2}" srcOrd="2" destOrd="0" presId="urn:microsoft.com/office/officeart/2008/layout/LinedList"/>
    <dgm:cxn modelId="{D37246EC-310F-466F-BC0C-F8903E0BEA52}" type="presParOf" srcId="{087C0BAF-13EF-4D3F-8A61-4BB876ACEAC7}" destId="{D53690A7-46B7-45AA-BB84-1778B8D7A12A}" srcOrd="3" destOrd="0" presId="urn:microsoft.com/office/officeart/2008/layout/LinedList"/>
    <dgm:cxn modelId="{852AC4D2-45B8-4B7D-ADDC-614E60B2F76A}" type="presParOf" srcId="{D53690A7-46B7-45AA-BB84-1778B8D7A12A}" destId="{0C9EB8DB-2BCB-45AC-B38B-4FDDEDEA6F45}" srcOrd="0" destOrd="0" presId="urn:microsoft.com/office/officeart/2008/layout/LinedList"/>
    <dgm:cxn modelId="{6706C88F-79AF-488E-874B-E70C84E9B0E9}" type="presParOf" srcId="{D53690A7-46B7-45AA-BB84-1778B8D7A12A}" destId="{1B5F2D7D-D595-4985-A715-FA40BB3FECD7}" srcOrd="1" destOrd="0" presId="urn:microsoft.com/office/officeart/2008/layout/LinedList"/>
    <dgm:cxn modelId="{30F8DAB6-8EA3-4782-9C5D-A8AE8093DA38}" type="presParOf" srcId="{087C0BAF-13EF-4D3F-8A61-4BB876ACEAC7}" destId="{F36F6874-926F-4A6B-9F8D-780BC06E49E2}" srcOrd="4" destOrd="0" presId="urn:microsoft.com/office/officeart/2008/layout/LinedList"/>
    <dgm:cxn modelId="{AA3BA503-11C3-4ADB-8AC7-AC408AE74720}" type="presParOf" srcId="{087C0BAF-13EF-4D3F-8A61-4BB876ACEAC7}" destId="{D5C4B949-9F76-4CD8-A39B-2161BA19F4A5}" srcOrd="5" destOrd="0" presId="urn:microsoft.com/office/officeart/2008/layout/LinedList"/>
    <dgm:cxn modelId="{1A4A009F-E90C-41C4-999C-E1FAB7E59379}" type="presParOf" srcId="{D5C4B949-9F76-4CD8-A39B-2161BA19F4A5}" destId="{303830B5-AC28-4128-B5E2-AE34C4FCC388}" srcOrd="0" destOrd="0" presId="urn:microsoft.com/office/officeart/2008/layout/LinedList"/>
    <dgm:cxn modelId="{B4CF652A-0D95-41FA-AAC0-DD4FFD465D57}" type="presParOf" srcId="{D5C4B949-9F76-4CD8-A39B-2161BA19F4A5}" destId="{33100D4B-69EE-4196-9390-0C2B449BD542}" srcOrd="1" destOrd="0" presId="urn:microsoft.com/office/officeart/2008/layout/LinedList"/>
    <dgm:cxn modelId="{AD91ED7F-AA4B-4979-A9AA-5AA527AB4C67}" type="presParOf" srcId="{087C0BAF-13EF-4D3F-8A61-4BB876ACEAC7}" destId="{3B473394-0714-486C-BD88-10CA98F555B0}" srcOrd="6" destOrd="0" presId="urn:microsoft.com/office/officeart/2008/layout/LinedList"/>
    <dgm:cxn modelId="{1B937242-A0B8-4F56-970A-BFCA4E9A0CA3}" type="presParOf" srcId="{087C0BAF-13EF-4D3F-8A61-4BB876ACEAC7}" destId="{9FC3BA85-8082-42F3-BEB9-B83ACCDA13CD}" srcOrd="7" destOrd="0" presId="urn:microsoft.com/office/officeart/2008/layout/LinedList"/>
    <dgm:cxn modelId="{6FE5E7C9-86DF-47D5-8945-AD4D468A8209}" type="presParOf" srcId="{9FC3BA85-8082-42F3-BEB9-B83ACCDA13CD}" destId="{28A0F46C-855E-4FA2-ACA6-FFB675276439}" srcOrd="0" destOrd="0" presId="urn:microsoft.com/office/officeart/2008/layout/LinedList"/>
    <dgm:cxn modelId="{3445B32D-C91B-4BF4-82DA-EDF18A80AABF}" type="presParOf" srcId="{9FC3BA85-8082-42F3-BEB9-B83ACCDA13CD}" destId="{B45EDFAB-3632-40E2-8A7F-BE8C36647DF2}" srcOrd="1" destOrd="0" presId="urn:microsoft.com/office/officeart/2008/layout/Lin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D53710C-5899-4E82-8EBF-C70F1066BB7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1EAD74-FEF7-4D77-A7AB-A01E53DC2EEC}">
      <dgm:prSet custT="1"/>
      <dgm:spPr/>
      <dgm:t>
        <a:bodyPr/>
        <a:lstStyle/>
        <a:p>
          <a:r>
            <a:rPr lang="fi-FI" sz="2000" b="1" i="0" baseline="0" dirty="0"/>
            <a:t>Positiivisia kehityskulkuja</a:t>
          </a:r>
          <a:endParaRPr lang="en-US" sz="2000" dirty="0"/>
        </a:p>
      </dgm:t>
    </dgm:pt>
    <dgm:pt modelId="{5F58DB6D-DE56-4E07-823F-8D43ECA6242D}" type="parTrans" cxnId="{5645E690-3A60-40E4-9C5C-9119CE5FB494}">
      <dgm:prSet/>
      <dgm:spPr/>
      <dgm:t>
        <a:bodyPr/>
        <a:lstStyle/>
        <a:p>
          <a:endParaRPr lang="en-US"/>
        </a:p>
      </dgm:t>
    </dgm:pt>
    <dgm:pt modelId="{0B9B53B5-2E40-41B4-B14D-0B2CB2677583}" type="sibTrans" cxnId="{5645E690-3A60-40E4-9C5C-9119CE5FB494}">
      <dgm:prSet/>
      <dgm:spPr/>
      <dgm:t>
        <a:bodyPr/>
        <a:lstStyle/>
        <a:p>
          <a:endParaRPr lang="en-US"/>
        </a:p>
      </dgm:t>
    </dgm:pt>
    <dgm:pt modelId="{92327479-C526-4FF5-AB33-9AFB1646335D}">
      <dgm:prSet custT="1"/>
      <dgm:spPr/>
      <dgm:t>
        <a:bodyPr/>
        <a:lstStyle/>
        <a:p>
          <a:r>
            <a:rPr lang="fi-FI" sz="2000" b="0" i="0" baseline="0" dirty="0"/>
            <a:t>Työllisyyden kehityskuva koko maata myönteisempi</a:t>
          </a:r>
          <a:endParaRPr lang="en-US" sz="2000" dirty="0"/>
        </a:p>
      </dgm:t>
    </dgm:pt>
    <dgm:pt modelId="{C91CB795-5834-44E9-A41B-101BF49BF403}" type="parTrans" cxnId="{2CC74FCE-EB79-4F31-A471-514E9C48DB42}">
      <dgm:prSet/>
      <dgm:spPr/>
      <dgm:t>
        <a:bodyPr/>
        <a:lstStyle/>
        <a:p>
          <a:endParaRPr lang="en-US"/>
        </a:p>
      </dgm:t>
    </dgm:pt>
    <dgm:pt modelId="{A7FF3707-180D-442C-A33E-123C6CE388BA}" type="sibTrans" cxnId="{2CC74FCE-EB79-4F31-A471-514E9C48DB42}">
      <dgm:prSet/>
      <dgm:spPr/>
      <dgm:t>
        <a:bodyPr/>
        <a:lstStyle/>
        <a:p>
          <a:endParaRPr lang="en-US"/>
        </a:p>
      </dgm:t>
    </dgm:pt>
    <dgm:pt modelId="{42E8A20C-220F-4107-A6B0-976404B3D46E}">
      <dgm:prSet custT="1"/>
      <dgm:spPr/>
      <dgm:t>
        <a:bodyPr/>
        <a:lstStyle/>
        <a:p>
          <a:r>
            <a:rPr lang="fi-FI" sz="2000" b="0" i="0" baseline="0" dirty="0"/>
            <a:t>Etätyö, uudenlaiset työjärjestelyt ja digitalisaatio</a:t>
          </a:r>
          <a:endParaRPr lang="en-US" sz="2000" dirty="0"/>
        </a:p>
      </dgm:t>
    </dgm:pt>
    <dgm:pt modelId="{BB70822E-D712-48F5-BB02-2B1DCCAF352A}" type="parTrans" cxnId="{48840121-CDA7-4D78-A070-BE9CDF44FFFC}">
      <dgm:prSet/>
      <dgm:spPr/>
      <dgm:t>
        <a:bodyPr/>
        <a:lstStyle/>
        <a:p>
          <a:endParaRPr lang="en-US"/>
        </a:p>
      </dgm:t>
    </dgm:pt>
    <dgm:pt modelId="{47B63DC4-C405-479D-9AD4-0AF5FD29F469}" type="sibTrans" cxnId="{48840121-CDA7-4D78-A070-BE9CDF44FFFC}">
      <dgm:prSet/>
      <dgm:spPr/>
      <dgm:t>
        <a:bodyPr/>
        <a:lstStyle/>
        <a:p>
          <a:endParaRPr lang="en-US"/>
        </a:p>
      </dgm:t>
    </dgm:pt>
    <dgm:pt modelId="{2E3E4DED-52F9-4E9C-B8B6-4A3F8724541D}">
      <dgm:prSet custT="1"/>
      <dgm:spPr/>
      <dgm:t>
        <a:bodyPr/>
        <a:lstStyle/>
        <a:p>
          <a:r>
            <a:rPr lang="en-US" sz="2000" dirty="0" err="1"/>
            <a:t>Tiivis</a:t>
          </a:r>
          <a:r>
            <a:rPr lang="en-US" sz="2000" dirty="0"/>
            <a:t> </a:t>
          </a:r>
          <a:r>
            <a:rPr lang="en-US" sz="2000" dirty="0" err="1"/>
            <a:t>yhteistyö</a:t>
          </a:r>
          <a:r>
            <a:rPr lang="en-US" sz="2000" dirty="0"/>
            <a:t> </a:t>
          </a:r>
          <a:r>
            <a:rPr lang="en-US" sz="2000" dirty="0" err="1"/>
            <a:t>alueen</a:t>
          </a:r>
          <a:r>
            <a:rPr lang="en-US" sz="2000" dirty="0"/>
            <a:t> </a:t>
          </a:r>
          <a:r>
            <a:rPr lang="en-US" sz="2000" dirty="0" err="1"/>
            <a:t>toimijoiden</a:t>
          </a:r>
          <a:r>
            <a:rPr lang="en-US" sz="2000" dirty="0"/>
            <a:t> </a:t>
          </a:r>
          <a:r>
            <a:rPr lang="en-US" sz="2000" dirty="0" err="1"/>
            <a:t>välillä</a:t>
          </a:r>
          <a:endParaRPr lang="en-US" sz="2000" dirty="0"/>
        </a:p>
      </dgm:t>
    </dgm:pt>
    <dgm:pt modelId="{CEC9E78B-5BDF-47F5-ABE8-75DCA5D75909}" type="parTrans" cxnId="{EC34CFC4-B7E1-46EE-94F5-67B58D96BFE1}">
      <dgm:prSet/>
      <dgm:spPr/>
      <dgm:t>
        <a:bodyPr/>
        <a:lstStyle/>
        <a:p>
          <a:endParaRPr lang="en-US"/>
        </a:p>
      </dgm:t>
    </dgm:pt>
    <dgm:pt modelId="{CAC798F2-D338-48FF-A905-6863099BF661}" type="sibTrans" cxnId="{EC34CFC4-B7E1-46EE-94F5-67B58D96BFE1}">
      <dgm:prSet/>
      <dgm:spPr/>
      <dgm:t>
        <a:bodyPr/>
        <a:lstStyle/>
        <a:p>
          <a:endParaRPr lang="en-US"/>
        </a:p>
      </dgm:t>
    </dgm:pt>
    <dgm:pt modelId="{087C0BAF-13EF-4D3F-8A61-4BB876ACEAC7}" type="pres">
      <dgm:prSet presAssocID="{FD53710C-5899-4E82-8EBF-C70F1066BB7B}" presName="vert0" presStyleCnt="0">
        <dgm:presLayoutVars>
          <dgm:dir/>
          <dgm:animOne val="branch"/>
          <dgm:animLvl val="lvl"/>
        </dgm:presLayoutVars>
      </dgm:prSet>
      <dgm:spPr/>
    </dgm:pt>
    <dgm:pt modelId="{7256AEE7-F8A4-4343-8C21-28DAADEB15F1}" type="pres">
      <dgm:prSet presAssocID="{461EAD74-FEF7-4D77-A7AB-A01E53DC2EEC}" presName="thickLine" presStyleLbl="alignNode1" presStyleIdx="0" presStyleCnt="4"/>
      <dgm:spPr/>
    </dgm:pt>
    <dgm:pt modelId="{A07F43CD-E198-43A8-8369-9EEB6755AED6}" type="pres">
      <dgm:prSet presAssocID="{461EAD74-FEF7-4D77-A7AB-A01E53DC2EEC}" presName="horz1" presStyleCnt="0"/>
      <dgm:spPr/>
    </dgm:pt>
    <dgm:pt modelId="{220073D4-B9D5-45D4-A58F-33D55E09D0EE}" type="pres">
      <dgm:prSet presAssocID="{461EAD74-FEF7-4D77-A7AB-A01E53DC2EEC}" presName="tx1" presStyleLbl="revTx" presStyleIdx="0" presStyleCnt="4"/>
      <dgm:spPr/>
    </dgm:pt>
    <dgm:pt modelId="{FBFB3709-E313-40AE-A708-2083FF55AAF1}" type="pres">
      <dgm:prSet presAssocID="{461EAD74-FEF7-4D77-A7AB-A01E53DC2EEC}" presName="vert1" presStyleCnt="0"/>
      <dgm:spPr/>
    </dgm:pt>
    <dgm:pt modelId="{807EB80D-7EE3-448D-BE3C-58A9CE726624}" type="pres">
      <dgm:prSet presAssocID="{92327479-C526-4FF5-AB33-9AFB1646335D}" presName="thickLine" presStyleLbl="alignNode1" presStyleIdx="1" presStyleCnt="4"/>
      <dgm:spPr/>
    </dgm:pt>
    <dgm:pt modelId="{CAA5C93E-79F0-42B8-B5D7-2CB1EDBE845C}" type="pres">
      <dgm:prSet presAssocID="{92327479-C526-4FF5-AB33-9AFB1646335D}" presName="horz1" presStyleCnt="0"/>
      <dgm:spPr/>
    </dgm:pt>
    <dgm:pt modelId="{63355CFB-3622-403A-810A-E9913E188257}" type="pres">
      <dgm:prSet presAssocID="{92327479-C526-4FF5-AB33-9AFB1646335D}" presName="tx1" presStyleLbl="revTx" presStyleIdx="1" presStyleCnt="4"/>
      <dgm:spPr/>
    </dgm:pt>
    <dgm:pt modelId="{32BBE904-C1A0-4A2D-97C7-50D4724EC5DC}" type="pres">
      <dgm:prSet presAssocID="{92327479-C526-4FF5-AB33-9AFB1646335D}" presName="vert1" presStyleCnt="0"/>
      <dgm:spPr/>
    </dgm:pt>
    <dgm:pt modelId="{E8C9820D-35DC-4DEC-8D30-97C461C21B7F}" type="pres">
      <dgm:prSet presAssocID="{42E8A20C-220F-4107-A6B0-976404B3D46E}" presName="thickLine" presStyleLbl="alignNode1" presStyleIdx="2" presStyleCnt="4"/>
      <dgm:spPr/>
    </dgm:pt>
    <dgm:pt modelId="{B55473B3-F4E8-4212-AF0A-A0F917046D75}" type="pres">
      <dgm:prSet presAssocID="{42E8A20C-220F-4107-A6B0-976404B3D46E}" presName="horz1" presStyleCnt="0"/>
      <dgm:spPr/>
    </dgm:pt>
    <dgm:pt modelId="{F5E948F9-C1A5-4BC1-A87E-67D0E1A2B7BB}" type="pres">
      <dgm:prSet presAssocID="{42E8A20C-220F-4107-A6B0-976404B3D46E}" presName="tx1" presStyleLbl="revTx" presStyleIdx="2" presStyleCnt="4"/>
      <dgm:spPr/>
    </dgm:pt>
    <dgm:pt modelId="{86E09CD9-0C18-44AB-9B0F-AA61B0C8CC25}" type="pres">
      <dgm:prSet presAssocID="{42E8A20C-220F-4107-A6B0-976404B3D46E}" presName="vert1" presStyleCnt="0"/>
      <dgm:spPr/>
    </dgm:pt>
    <dgm:pt modelId="{E481B1D1-CEF1-4A7F-A778-CEF7C73262B9}" type="pres">
      <dgm:prSet presAssocID="{2E3E4DED-52F9-4E9C-B8B6-4A3F8724541D}" presName="thickLine" presStyleLbl="alignNode1" presStyleIdx="3" presStyleCnt="4"/>
      <dgm:spPr/>
    </dgm:pt>
    <dgm:pt modelId="{8A67E196-BC41-4815-AD8A-F81EF631BD52}" type="pres">
      <dgm:prSet presAssocID="{2E3E4DED-52F9-4E9C-B8B6-4A3F8724541D}" presName="horz1" presStyleCnt="0"/>
      <dgm:spPr/>
    </dgm:pt>
    <dgm:pt modelId="{6B637877-E99C-4FF4-8C76-06E0434E12AC}" type="pres">
      <dgm:prSet presAssocID="{2E3E4DED-52F9-4E9C-B8B6-4A3F8724541D}" presName="tx1" presStyleLbl="revTx" presStyleIdx="3" presStyleCnt="4"/>
      <dgm:spPr/>
    </dgm:pt>
    <dgm:pt modelId="{9B3FAD9E-B908-45DD-B05F-90444561976D}" type="pres">
      <dgm:prSet presAssocID="{2E3E4DED-52F9-4E9C-B8B6-4A3F8724541D}" presName="vert1" presStyleCnt="0"/>
      <dgm:spPr/>
    </dgm:pt>
  </dgm:ptLst>
  <dgm:cxnLst>
    <dgm:cxn modelId="{48840121-CDA7-4D78-A070-BE9CDF44FFFC}" srcId="{FD53710C-5899-4E82-8EBF-C70F1066BB7B}" destId="{42E8A20C-220F-4107-A6B0-976404B3D46E}" srcOrd="2" destOrd="0" parTransId="{BB70822E-D712-48F5-BB02-2B1DCCAF352A}" sibTransId="{47B63DC4-C405-479D-9AD4-0AF5FD29F469}"/>
    <dgm:cxn modelId="{07546728-4E56-41C6-9A91-88B8AE6E87C3}" type="presOf" srcId="{42E8A20C-220F-4107-A6B0-976404B3D46E}" destId="{F5E948F9-C1A5-4BC1-A87E-67D0E1A2B7BB}" srcOrd="0" destOrd="0" presId="urn:microsoft.com/office/officeart/2008/layout/LinedList"/>
    <dgm:cxn modelId="{7073FE30-4A64-4205-9526-26BEAF160C75}" type="presOf" srcId="{92327479-C526-4FF5-AB33-9AFB1646335D}" destId="{63355CFB-3622-403A-810A-E9913E188257}" srcOrd="0" destOrd="0" presId="urn:microsoft.com/office/officeart/2008/layout/LinedList"/>
    <dgm:cxn modelId="{A8E02178-5140-4E7F-815A-53880A74EB42}" type="presOf" srcId="{461EAD74-FEF7-4D77-A7AB-A01E53DC2EEC}" destId="{220073D4-B9D5-45D4-A58F-33D55E09D0EE}" srcOrd="0" destOrd="0" presId="urn:microsoft.com/office/officeart/2008/layout/LinedList"/>
    <dgm:cxn modelId="{94E8CF84-D94B-4FA6-BF79-E6BF85000155}" type="presOf" srcId="{FD53710C-5899-4E82-8EBF-C70F1066BB7B}" destId="{087C0BAF-13EF-4D3F-8A61-4BB876ACEAC7}" srcOrd="0" destOrd="0" presId="urn:microsoft.com/office/officeart/2008/layout/LinedList"/>
    <dgm:cxn modelId="{5645E690-3A60-40E4-9C5C-9119CE5FB494}" srcId="{FD53710C-5899-4E82-8EBF-C70F1066BB7B}" destId="{461EAD74-FEF7-4D77-A7AB-A01E53DC2EEC}" srcOrd="0" destOrd="0" parTransId="{5F58DB6D-DE56-4E07-823F-8D43ECA6242D}" sibTransId="{0B9B53B5-2E40-41B4-B14D-0B2CB2677583}"/>
    <dgm:cxn modelId="{4AAB9CAD-FD88-415E-8AAB-58ADE6A19F79}" type="presOf" srcId="{2E3E4DED-52F9-4E9C-B8B6-4A3F8724541D}" destId="{6B637877-E99C-4FF4-8C76-06E0434E12AC}" srcOrd="0" destOrd="0" presId="urn:microsoft.com/office/officeart/2008/layout/LinedList"/>
    <dgm:cxn modelId="{EC34CFC4-B7E1-46EE-94F5-67B58D96BFE1}" srcId="{FD53710C-5899-4E82-8EBF-C70F1066BB7B}" destId="{2E3E4DED-52F9-4E9C-B8B6-4A3F8724541D}" srcOrd="3" destOrd="0" parTransId="{CEC9E78B-5BDF-47F5-ABE8-75DCA5D75909}" sibTransId="{CAC798F2-D338-48FF-A905-6863099BF661}"/>
    <dgm:cxn modelId="{2CC74FCE-EB79-4F31-A471-514E9C48DB42}" srcId="{FD53710C-5899-4E82-8EBF-C70F1066BB7B}" destId="{92327479-C526-4FF5-AB33-9AFB1646335D}" srcOrd="1" destOrd="0" parTransId="{C91CB795-5834-44E9-A41B-101BF49BF403}" sibTransId="{A7FF3707-180D-442C-A33E-123C6CE388BA}"/>
    <dgm:cxn modelId="{D40D81E0-23D3-4789-A66D-093E32A2867F}" type="presParOf" srcId="{087C0BAF-13EF-4D3F-8A61-4BB876ACEAC7}" destId="{7256AEE7-F8A4-4343-8C21-28DAADEB15F1}" srcOrd="0" destOrd="0" presId="urn:microsoft.com/office/officeart/2008/layout/LinedList"/>
    <dgm:cxn modelId="{541213FF-5B6E-4846-9A7D-F6B90067D58A}" type="presParOf" srcId="{087C0BAF-13EF-4D3F-8A61-4BB876ACEAC7}" destId="{A07F43CD-E198-43A8-8369-9EEB6755AED6}" srcOrd="1" destOrd="0" presId="urn:microsoft.com/office/officeart/2008/layout/LinedList"/>
    <dgm:cxn modelId="{0E9D6B09-F58C-42DF-842C-466467E51D49}" type="presParOf" srcId="{A07F43CD-E198-43A8-8369-9EEB6755AED6}" destId="{220073D4-B9D5-45D4-A58F-33D55E09D0EE}" srcOrd="0" destOrd="0" presId="urn:microsoft.com/office/officeart/2008/layout/LinedList"/>
    <dgm:cxn modelId="{8DA2D1E7-9A37-48DA-8DFA-53AB121068BE}" type="presParOf" srcId="{A07F43CD-E198-43A8-8369-9EEB6755AED6}" destId="{FBFB3709-E313-40AE-A708-2083FF55AAF1}" srcOrd="1" destOrd="0" presId="urn:microsoft.com/office/officeart/2008/layout/LinedList"/>
    <dgm:cxn modelId="{7BA293B1-9DCF-404F-A99A-4B6C237A68F5}" type="presParOf" srcId="{087C0BAF-13EF-4D3F-8A61-4BB876ACEAC7}" destId="{807EB80D-7EE3-448D-BE3C-58A9CE726624}" srcOrd="2" destOrd="0" presId="urn:microsoft.com/office/officeart/2008/layout/LinedList"/>
    <dgm:cxn modelId="{19ABD27F-6774-4BE3-BB33-EC0D4842500A}" type="presParOf" srcId="{087C0BAF-13EF-4D3F-8A61-4BB876ACEAC7}" destId="{CAA5C93E-79F0-42B8-B5D7-2CB1EDBE845C}" srcOrd="3" destOrd="0" presId="urn:microsoft.com/office/officeart/2008/layout/LinedList"/>
    <dgm:cxn modelId="{08973C0B-D044-48B8-8C56-4144B52B4AC8}" type="presParOf" srcId="{CAA5C93E-79F0-42B8-B5D7-2CB1EDBE845C}" destId="{63355CFB-3622-403A-810A-E9913E188257}" srcOrd="0" destOrd="0" presId="urn:microsoft.com/office/officeart/2008/layout/LinedList"/>
    <dgm:cxn modelId="{F9555BF5-6CF9-4CB2-835E-3C5BD8DCD3BB}" type="presParOf" srcId="{CAA5C93E-79F0-42B8-B5D7-2CB1EDBE845C}" destId="{32BBE904-C1A0-4A2D-97C7-50D4724EC5DC}" srcOrd="1" destOrd="0" presId="urn:microsoft.com/office/officeart/2008/layout/LinedList"/>
    <dgm:cxn modelId="{53C4E4A3-978F-4C9C-9EA7-F77E0DCED9AF}" type="presParOf" srcId="{087C0BAF-13EF-4D3F-8A61-4BB876ACEAC7}" destId="{E8C9820D-35DC-4DEC-8D30-97C461C21B7F}" srcOrd="4" destOrd="0" presId="urn:microsoft.com/office/officeart/2008/layout/LinedList"/>
    <dgm:cxn modelId="{A886CDBD-D636-48EE-AE61-243BFA32D516}" type="presParOf" srcId="{087C0BAF-13EF-4D3F-8A61-4BB876ACEAC7}" destId="{B55473B3-F4E8-4212-AF0A-A0F917046D75}" srcOrd="5" destOrd="0" presId="urn:microsoft.com/office/officeart/2008/layout/LinedList"/>
    <dgm:cxn modelId="{D4CAF334-A013-4DCE-8717-3F6B4D9021A9}" type="presParOf" srcId="{B55473B3-F4E8-4212-AF0A-A0F917046D75}" destId="{F5E948F9-C1A5-4BC1-A87E-67D0E1A2B7BB}" srcOrd="0" destOrd="0" presId="urn:microsoft.com/office/officeart/2008/layout/LinedList"/>
    <dgm:cxn modelId="{38021D6C-5BCA-443F-9A46-EF5FCC660EC9}" type="presParOf" srcId="{B55473B3-F4E8-4212-AF0A-A0F917046D75}" destId="{86E09CD9-0C18-44AB-9B0F-AA61B0C8CC25}" srcOrd="1" destOrd="0" presId="urn:microsoft.com/office/officeart/2008/layout/LinedList"/>
    <dgm:cxn modelId="{13E46209-C166-48BE-8964-F78A869ED924}" type="presParOf" srcId="{087C0BAF-13EF-4D3F-8A61-4BB876ACEAC7}" destId="{E481B1D1-CEF1-4A7F-A778-CEF7C73262B9}" srcOrd="6" destOrd="0" presId="urn:microsoft.com/office/officeart/2008/layout/LinedList"/>
    <dgm:cxn modelId="{D2227253-27E7-4F90-9068-C38A8AB73D2A}" type="presParOf" srcId="{087C0BAF-13EF-4D3F-8A61-4BB876ACEAC7}" destId="{8A67E196-BC41-4815-AD8A-F81EF631BD52}" srcOrd="7" destOrd="0" presId="urn:microsoft.com/office/officeart/2008/layout/LinedList"/>
    <dgm:cxn modelId="{C8CD424E-72AA-433B-B53F-7A7410CE4993}" type="presParOf" srcId="{8A67E196-BC41-4815-AD8A-F81EF631BD52}" destId="{6B637877-E99C-4FF4-8C76-06E0434E12AC}" srcOrd="0" destOrd="0" presId="urn:microsoft.com/office/officeart/2008/layout/LinedList"/>
    <dgm:cxn modelId="{46CDD6BD-A236-4F4F-BC89-193FA95A7CB6}" type="presParOf" srcId="{8A67E196-BC41-4815-AD8A-F81EF631BD52}" destId="{9B3FAD9E-B908-45DD-B05F-90444561976D}" srcOrd="1" destOrd="0" presId="urn:microsoft.com/office/officeart/2008/layout/Lin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D53710C-5899-4E82-8EBF-C70F1066BB7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9DAC6B-F5F7-42D1-ABDA-349B066C77F4}">
      <dgm:prSet custT="1"/>
      <dgm:spPr/>
      <dgm:t>
        <a:bodyPr/>
        <a:lstStyle/>
        <a:p>
          <a:r>
            <a:rPr lang="fi-FI" sz="2000" b="0" i="0" baseline="0" dirty="0"/>
            <a:t>Eläköityminen</a:t>
          </a:r>
          <a:endParaRPr lang="en-US" sz="2000" dirty="0"/>
        </a:p>
      </dgm:t>
    </dgm:pt>
    <dgm:pt modelId="{E77DACEA-E565-4EAD-852B-581694893C3A}" type="parTrans" cxnId="{675C3AA5-54C3-42D0-B406-C1E2F51C9EA9}">
      <dgm:prSet/>
      <dgm:spPr/>
      <dgm:t>
        <a:bodyPr/>
        <a:lstStyle/>
        <a:p>
          <a:endParaRPr lang="en-US"/>
        </a:p>
      </dgm:t>
    </dgm:pt>
    <dgm:pt modelId="{C210A1A2-3809-4667-A23E-E15755484ADB}" type="sibTrans" cxnId="{675C3AA5-54C3-42D0-B406-C1E2F51C9EA9}">
      <dgm:prSet/>
      <dgm:spPr/>
      <dgm:t>
        <a:bodyPr/>
        <a:lstStyle/>
        <a:p>
          <a:endParaRPr lang="en-US"/>
        </a:p>
      </dgm:t>
    </dgm:pt>
    <dgm:pt modelId="{E178149D-53C0-4241-9ECE-5466A476C40B}">
      <dgm:prSet custT="1"/>
      <dgm:spPr/>
      <dgm:t>
        <a:bodyPr/>
        <a:lstStyle/>
        <a:p>
          <a:r>
            <a:rPr lang="fi-FI" sz="2000" b="0" i="0" baseline="0" dirty="0"/>
            <a:t>Työvoiman saatavuus</a:t>
          </a:r>
          <a:endParaRPr lang="en-US" sz="2000" dirty="0"/>
        </a:p>
      </dgm:t>
    </dgm:pt>
    <dgm:pt modelId="{FF70FCA5-EF87-456F-B662-052E2FF78F48}" type="parTrans" cxnId="{9FF997D4-9BAA-4AC0-9C11-0EE8D8AB19A2}">
      <dgm:prSet/>
      <dgm:spPr/>
      <dgm:t>
        <a:bodyPr/>
        <a:lstStyle/>
        <a:p>
          <a:endParaRPr lang="en-US"/>
        </a:p>
      </dgm:t>
    </dgm:pt>
    <dgm:pt modelId="{F2000FEF-1B1B-4B0C-8C04-CF4EA355E435}" type="sibTrans" cxnId="{9FF997D4-9BAA-4AC0-9C11-0EE8D8AB19A2}">
      <dgm:prSet/>
      <dgm:spPr/>
      <dgm:t>
        <a:bodyPr/>
        <a:lstStyle/>
        <a:p>
          <a:endParaRPr lang="en-US"/>
        </a:p>
      </dgm:t>
    </dgm:pt>
    <dgm:pt modelId="{56652D68-ACE7-46C5-98FB-A03A3A4EED72}">
      <dgm:prSet custT="1"/>
      <dgm:spPr/>
      <dgm:t>
        <a:bodyPr/>
        <a:lstStyle/>
        <a:p>
          <a:r>
            <a:rPr lang="fi-FI" sz="2000" b="0" i="0" baseline="0" dirty="0"/>
            <a:t>Koulutusvientimaakunta</a:t>
          </a:r>
          <a:endParaRPr lang="en-US" sz="2000" dirty="0"/>
        </a:p>
      </dgm:t>
    </dgm:pt>
    <dgm:pt modelId="{C96F92CC-BD8C-4D8A-8BE9-F95DB47E8426}" type="parTrans" cxnId="{1C494394-E823-4748-B589-6D948E332438}">
      <dgm:prSet/>
      <dgm:spPr/>
      <dgm:t>
        <a:bodyPr/>
        <a:lstStyle/>
        <a:p>
          <a:endParaRPr lang="en-US"/>
        </a:p>
      </dgm:t>
    </dgm:pt>
    <dgm:pt modelId="{E38F2985-FD8F-466F-AA9D-D3D193029640}" type="sibTrans" cxnId="{1C494394-E823-4748-B589-6D948E332438}">
      <dgm:prSet/>
      <dgm:spPr/>
      <dgm:t>
        <a:bodyPr/>
        <a:lstStyle/>
        <a:p>
          <a:endParaRPr lang="en-US"/>
        </a:p>
      </dgm:t>
    </dgm:pt>
    <dgm:pt modelId="{506989EF-A5F6-4732-B13B-9CC9A2C2AFAF}">
      <dgm:prSet custT="1"/>
      <dgm:spPr/>
      <dgm:t>
        <a:bodyPr/>
        <a:lstStyle/>
        <a:p>
          <a:r>
            <a:rPr lang="fi-FI" sz="2000" b="1" i="0" baseline="0" dirty="0"/>
            <a:t>Haasteellisia kehityskulkuja</a:t>
          </a:r>
          <a:endParaRPr lang="en-US" sz="2000" dirty="0"/>
        </a:p>
      </dgm:t>
    </dgm:pt>
    <dgm:pt modelId="{A25F7283-3656-4196-AD68-69F0E0BFA5F6}" type="parTrans" cxnId="{AE112C27-EC5F-4173-B5B0-BC93AEF99140}">
      <dgm:prSet/>
      <dgm:spPr/>
      <dgm:t>
        <a:bodyPr/>
        <a:lstStyle/>
        <a:p>
          <a:endParaRPr lang="fi-FI"/>
        </a:p>
      </dgm:t>
    </dgm:pt>
    <dgm:pt modelId="{CAFE77B0-4ABE-45EE-9BF7-0861B66FAF94}" type="sibTrans" cxnId="{AE112C27-EC5F-4173-B5B0-BC93AEF99140}">
      <dgm:prSet/>
      <dgm:spPr/>
      <dgm:t>
        <a:bodyPr/>
        <a:lstStyle/>
        <a:p>
          <a:endParaRPr lang="fi-FI"/>
        </a:p>
      </dgm:t>
    </dgm:pt>
    <dgm:pt modelId="{087C0BAF-13EF-4D3F-8A61-4BB876ACEAC7}" type="pres">
      <dgm:prSet presAssocID="{FD53710C-5899-4E82-8EBF-C70F1066BB7B}" presName="vert0" presStyleCnt="0">
        <dgm:presLayoutVars>
          <dgm:dir/>
          <dgm:animOne val="branch"/>
          <dgm:animLvl val="lvl"/>
        </dgm:presLayoutVars>
      </dgm:prSet>
      <dgm:spPr/>
    </dgm:pt>
    <dgm:pt modelId="{65E9A6B3-47EA-454F-AC95-44E20E05DAF8}" type="pres">
      <dgm:prSet presAssocID="{506989EF-A5F6-4732-B13B-9CC9A2C2AFAF}" presName="thickLine" presStyleLbl="alignNode1" presStyleIdx="0" presStyleCnt="4"/>
      <dgm:spPr/>
    </dgm:pt>
    <dgm:pt modelId="{095DB7AF-28EB-43C0-9D4A-2A27EA39BFF7}" type="pres">
      <dgm:prSet presAssocID="{506989EF-A5F6-4732-B13B-9CC9A2C2AFAF}" presName="horz1" presStyleCnt="0"/>
      <dgm:spPr/>
    </dgm:pt>
    <dgm:pt modelId="{00BDB532-864E-4813-8B68-23B86E254491}" type="pres">
      <dgm:prSet presAssocID="{506989EF-A5F6-4732-B13B-9CC9A2C2AFAF}" presName="tx1" presStyleLbl="revTx" presStyleIdx="0" presStyleCnt="4"/>
      <dgm:spPr/>
    </dgm:pt>
    <dgm:pt modelId="{2A462CD1-A798-44F3-866B-E51C41ACEEC2}" type="pres">
      <dgm:prSet presAssocID="{506989EF-A5F6-4732-B13B-9CC9A2C2AFAF}" presName="vert1" presStyleCnt="0"/>
      <dgm:spPr/>
    </dgm:pt>
    <dgm:pt modelId="{6B9EADDB-0FE8-4A80-B3BD-5A9C5CA12865}" type="pres">
      <dgm:prSet presAssocID="{469DAC6B-F5F7-42D1-ABDA-349B066C77F4}" presName="thickLine" presStyleLbl="alignNode1" presStyleIdx="1" presStyleCnt="4"/>
      <dgm:spPr/>
    </dgm:pt>
    <dgm:pt modelId="{8E742A2B-B883-472C-8033-5566FF817CB3}" type="pres">
      <dgm:prSet presAssocID="{469DAC6B-F5F7-42D1-ABDA-349B066C77F4}" presName="horz1" presStyleCnt="0"/>
      <dgm:spPr/>
    </dgm:pt>
    <dgm:pt modelId="{611DBE40-A249-4EF0-9858-7476998FB980}" type="pres">
      <dgm:prSet presAssocID="{469DAC6B-F5F7-42D1-ABDA-349B066C77F4}" presName="tx1" presStyleLbl="revTx" presStyleIdx="1" presStyleCnt="4"/>
      <dgm:spPr/>
    </dgm:pt>
    <dgm:pt modelId="{BBD34B3A-FB01-48F5-B72E-6B42164BD908}" type="pres">
      <dgm:prSet presAssocID="{469DAC6B-F5F7-42D1-ABDA-349B066C77F4}" presName="vert1" presStyleCnt="0"/>
      <dgm:spPr/>
    </dgm:pt>
    <dgm:pt modelId="{5E13A873-B24E-401C-A9E2-69FFC53E64F2}" type="pres">
      <dgm:prSet presAssocID="{E178149D-53C0-4241-9ECE-5466A476C40B}" presName="thickLine" presStyleLbl="alignNode1" presStyleIdx="2" presStyleCnt="4"/>
      <dgm:spPr/>
    </dgm:pt>
    <dgm:pt modelId="{D53690A7-46B7-45AA-BB84-1778B8D7A12A}" type="pres">
      <dgm:prSet presAssocID="{E178149D-53C0-4241-9ECE-5466A476C40B}" presName="horz1" presStyleCnt="0"/>
      <dgm:spPr/>
    </dgm:pt>
    <dgm:pt modelId="{0C9EB8DB-2BCB-45AC-B38B-4FDDEDEA6F45}" type="pres">
      <dgm:prSet presAssocID="{E178149D-53C0-4241-9ECE-5466A476C40B}" presName="tx1" presStyleLbl="revTx" presStyleIdx="2" presStyleCnt="4"/>
      <dgm:spPr/>
    </dgm:pt>
    <dgm:pt modelId="{1B5F2D7D-D595-4985-A715-FA40BB3FECD7}" type="pres">
      <dgm:prSet presAssocID="{E178149D-53C0-4241-9ECE-5466A476C40B}" presName="vert1" presStyleCnt="0"/>
      <dgm:spPr/>
    </dgm:pt>
    <dgm:pt modelId="{FD797169-F026-420B-9CDD-9895AB71F927}" type="pres">
      <dgm:prSet presAssocID="{56652D68-ACE7-46C5-98FB-A03A3A4EED72}" presName="thickLine" presStyleLbl="alignNode1" presStyleIdx="3" presStyleCnt="4"/>
      <dgm:spPr/>
    </dgm:pt>
    <dgm:pt modelId="{4C250B18-531B-415B-B07E-9C405F63ECEB}" type="pres">
      <dgm:prSet presAssocID="{56652D68-ACE7-46C5-98FB-A03A3A4EED72}" presName="horz1" presStyleCnt="0"/>
      <dgm:spPr/>
    </dgm:pt>
    <dgm:pt modelId="{7B3A65BB-8B5A-415A-BB9D-5ECDBF188765}" type="pres">
      <dgm:prSet presAssocID="{56652D68-ACE7-46C5-98FB-A03A3A4EED72}" presName="tx1" presStyleLbl="revTx" presStyleIdx="3" presStyleCnt="4"/>
      <dgm:spPr/>
    </dgm:pt>
    <dgm:pt modelId="{3187AF0D-523B-41EE-8F71-A269133CD859}" type="pres">
      <dgm:prSet presAssocID="{56652D68-ACE7-46C5-98FB-A03A3A4EED72}" presName="vert1" presStyleCnt="0"/>
      <dgm:spPr/>
    </dgm:pt>
  </dgm:ptLst>
  <dgm:cxnLst>
    <dgm:cxn modelId="{E2A90E0B-6792-4092-A15D-47D7C24952FA}" type="presOf" srcId="{469DAC6B-F5F7-42D1-ABDA-349B066C77F4}" destId="{611DBE40-A249-4EF0-9858-7476998FB980}" srcOrd="0" destOrd="0" presId="urn:microsoft.com/office/officeart/2008/layout/LinedList"/>
    <dgm:cxn modelId="{AE112C27-EC5F-4173-B5B0-BC93AEF99140}" srcId="{FD53710C-5899-4E82-8EBF-C70F1066BB7B}" destId="{506989EF-A5F6-4732-B13B-9CC9A2C2AFAF}" srcOrd="0" destOrd="0" parTransId="{A25F7283-3656-4196-AD68-69F0E0BFA5F6}" sibTransId="{CAFE77B0-4ABE-45EE-9BF7-0861B66FAF94}"/>
    <dgm:cxn modelId="{D8C7A332-070D-490F-80C9-CB391568943E}" type="presOf" srcId="{506989EF-A5F6-4732-B13B-9CC9A2C2AFAF}" destId="{00BDB532-864E-4813-8B68-23B86E254491}" srcOrd="0" destOrd="0" presId="urn:microsoft.com/office/officeart/2008/layout/LinedList"/>
    <dgm:cxn modelId="{94E8CF84-D94B-4FA6-BF79-E6BF85000155}" type="presOf" srcId="{FD53710C-5899-4E82-8EBF-C70F1066BB7B}" destId="{087C0BAF-13EF-4D3F-8A61-4BB876ACEAC7}" srcOrd="0" destOrd="0" presId="urn:microsoft.com/office/officeart/2008/layout/LinedList"/>
    <dgm:cxn modelId="{37B8038B-DD0A-4A00-B919-00BCE6C3F8A8}" type="presOf" srcId="{E178149D-53C0-4241-9ECE-5466A476C40B}" destId="{0C9EB8DB-2BCB-45AC-B38B-4FDDEDEA6F45}" srcOrd="0" destOrd="0" presId="urn:microsoft.com/office/officeart/2008/layout/LinedList"/>
    <dgm:cxn modelId="{C6B4D393-988C-4163-8513-5743E99470D1}" type="presOf" srcId="{56652D68-ACE7-46C5-98FB-A03A3A4EED72}" destId="{7B3A65BB-8B5A-415A-BB9D-5ECDBF188765}" srcOrd="0" destOrd="0" presId="urn:microsoft.com/office/officeart/2008/layout/LinedList"/>
    <dgm:cxn modelId="{1C494394-E823-4748-B589-6D948E332438}" srcId="{FD53710C-5899-4E82-8EBF-C70F1066BB7B}" destId="{56652D68-ACE7-46C5-98FB-A03A3A4EED72}" srcOrd="3" destOrd="0" parTransId="{C96F92CC-BD8C-4D8A-8BE9-F95DB47E8426}" sibTransId="{E38F2985-FD8F-466F-AA9D-D3D193029640}"/>
    <dgm:cxn modelId="{675C3AA5-54C3-42D0-B406-C1E2F51C9EA9}" srcId="{FD53710C-5899-4E82-8EBF-C70F1066BB7B}" destId="{469DAC6B-F5F7-42D1-ABDA-349B066C77F4}" srcOrd="1" destOrd="0" parTransId="{E77DACEA-E565-4EAD-852B-581694893C3A}" sibTransId="{C210A1A2-3809-4667-A23E-E15755484ADB}"/>
    <dgm:cxn modelId="{9FF997D4-9BAA-4AC0-9C11-0EE8D8AB19A2}" srcId="{FD53710C-5899-4E82-8EBF-C70F1066BB7B}" destId="{E178149D-53C0-4241-9ECE-5466A476C40B}" srcOrd="2" destOrd="0" parTransId="{FF70FCA5-EF87-456F-B662-052E2FF78F48}" sibTransId="{F2000FEF-1B1B-4B0C-8C04-CF4EA355E435}"/>
    <dgm:cxn modelId="{41B83C0E-CF07-46BA-AC23-37217736E0F4}" type="presParOf" srcId="{087C0BAF-13EF-4D3F-8A61-4BB876ACEAC7}" destId="{65E9A6B3-47EA-454F-AC95-44E20E05DAF8}" srcOrd="0" destOrd="0" presId="urn:microsoft.com/office/officeart/2008/layout/LinedList"/>
    <dgm:cxn modelId="{F77FAD93-AFCA-40BF-963B-7953B032E899}" type="presParOf" srcId="{087C0BAF-13EF-4D3F-8A61-4BB876ACEAC7}" destId="{095DB7AF-28EB-43C0-9D4A-2A27EA39BFF7}" srcOrd="1" destOrd="0" presId="urn:microsoft.com/office/officeart/2008/layout/LinedList"/>
    <dgm:cxn modelId="{A7D8E4C9-9150-4678-8943-0B181A44D837}" type="presParOf" srcId="{095DB7AF-28EB-43C0-9D4A-2A27EA39BFF7}" destId="{00BDB532-864E-4813-8B68-23B86E254491}" srcOrd="0" destOrd="0" presId="urn:microsoft.com/office/officeart/2008/layout/LinedList"/>
    <dgm:cxn modelId="{A50FE4E0-D32C-4A12-A402-8D5FFD92F132}" type="presParOf" srcId="{095DB7AF-28EB-43C0-9D4A-2A27EA39BFF7}" destId="{2A462CD1-A798-44F3-866B-E51C41ACEEC2}" srcOrd="1" destOrd="0" presId="urn:microsoft.com/office/officeart/2008/layout/LinedList"/>
    <dgm:cxn modelId="{65014562-3C9F-4ED8-A1DD-CAD0E8C312D4}" type="presParOf" srcId="{087C0BAF-13EF-4D3F-8A61-4BB876ACEAC7}" destId="{6B9EADDB-0FE8-4A80-B3BD-5A9C5CA12865}" srcOrd="2" destOrd="0" presId="urn:microsoft.com/office/officeart/2008/layout/LinedList"/>
    <dgm:cxn modelId="{6B0FB14E-F6C4-4350-8D01-76CA9CEDB4A2}" type="presParOf" srcId="{087C0BAF-13EF-4D3F-8A61-4BB876ACEAC7}" destId="{8E742A2B-B883-472C-8033-5566FF817CB3}" srcOrd="3" destOrd="0" presId="urn:microsoft.com/office/officeart/2008/layout/LinedList"/>
    <dgm:cxn modelId="{990A7274-6330-45A4-87BD-C6909F5D36B0}" type="presParOf" srcId="{8E742A2B-B883-472C-8033-5566FF817CB3}" destId="{611DBE40-A249-4EF0-9858-7476998FB980}" srcOrd="0" destOrd="0" presId="urn:microsoft.com/office/officeart/2008/layout/LinedList"/>
    <dgm:cxn modelId="{E45A6A2E-AE20-48E5-94C6-0244ABAE620A}" type="presParOf" srcId="{8E742A2B-B883-472C-8033-5566FF817CB3}" destId="{BBD34B3A-FB01-48F5-B72E-6B42164BD908}" srcOrd="1" destOrd="0" presId="urn:microsoft.com/office/officeart/2008/layout/LinedList"/>
    <dgm:cxn modelId="{96DA36C8-3314-471D-BEBA-CC5AC91A143C}" type="presParOf" srcId="{087C0BAF-13EF-4D3F-8A61-4BB876ACEAC7}" destId="{5E13A873-B24E-401C-A9E2-69FFC53E64F2}" srcOrd="4" destOrd="0" presId="urn:microsoft.com/office/officeart/2008/layout/LinedList"/>
    <dgm:cxn modelId="{D37246EC-310F-466F-BC0C-F8903E0BEA52}" type="presParOf" srcId="{087C0BAF-13EF-4D3F-8A61-4BB876ACEAC7}" destId="{D53690A7-46B7-45AA-BB84-1778B8D7A12A}" srcOrd="5" destOrd="0" presId="urn:microsoft.com/office/officeart/2008/layout/LinedList"/>
    <dgm:cxn modelId="{852AC4D2-45B8-4B7D-ADDC-614E60B2F76A}" type="presParOf" srcId="{D53690A7-46B7-45AA-BB84-1778B8D7A12A}" destId="{0C9EB8DB-2BCB-45AC-B38B-4FDDEDEA6F45}" srcOrd="0" destOrd="0" presId="urn:microsoft.com/office/officeart/2008/layout/LinedList"/>
    <dgm:cxn modelId="{6706C88F-79AF-488E-874B-E70C84E9B0E9}" type="presParOf" srcId="{D53690A7-46B7-45AA-BB84-1778B8D7A12A}" destId="{1B5F2D7D-D595-4985-A715-FA40BB3FECD7}" srcOrd="1" destOrd="0" presId="urn:microsoft.com/office/officeart/2008/layout/LinedList"/>
    <dgm:cxn modelId="{C5C33D40-9666-48AC-B119-75969227048A}" type="presParOf" srcId="{087C0BAF-13EF-4D3F-8A61-4BB876ACEAC7}" destId="{FD797169-F026-420B-9CDD-9895AB71F927}" srcOrd="6" destOrd="0" presId="urn:microsoft.com/office/officeart/2008/layout/LinedList"/>
    <dgm:cxn modelId="{61460F43-8B8A-4929-A8F9-D085B3865463}" type="presParOf" srcId="{087C0BAF-13EF-4D3F-8A61-4BB876ACEAC7}" destId="{4C250B18-531B-415B-B07E-9C405F63ECEB}" srcOrd="7" destOrd="0" presId="urn:microsoft.com/office/officeart/2008/layout/LinedList"/>
    <dgm:cxn modelId="{03B053A4-1FC4-403E-B21B-D3A9542B0D0E}" type="presParOf" srcId="{4C250B18-531B-415B-B07E-9C405F63ECEB}" destId="{7B3A65BB-8B5A-415A-BB9D-5ECDBF188765}" srcOrd="0" destOrd="0" presId="urn:microsoft.com/office/officeart/2008/layout/LinedList"/>
    <dgm:cxn modelId="{0AC57EBD-295F-48D6-A54A-DAE773321BAD}" type="presParOf" srcId="{4C250B18-531B-415B-B07E-9C405F63ECEB}" destId="{3187AF0D-523B-41EE-8F71-A269133CD859}" srcOrd="1" destOrd="0" presId="urn:microsoft.com/office/officeart/2008/layout/Lin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56AEE7-F8A4-4343-8C21-28DAADEB15F1}">
      <dsp:nvSpPr>
        <dsp:cNvPr id="0" name=""/>
        <dsp:cNvSpPr/>
      </dsp:nvSpPr>
      <dsp:spPr>
        <a:xfrm>
          <a:off x="0" y="0"/>
          <a:ext cx="57060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0073D4-B9D5-45D4-A58F-33D55E09D0EE}">
      <dsp:nvSpPr>
        <dsp:cNvPr id="0" name=""/>
        <dsp:cNvSpPr/>
      </dsp:nvSpPr>
      <dsp:spPr>
        <a:xfrm>
          <a:off x="0" y="0"/>
          <a:ext cx="5706017" cy="446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i="0" kern="1200" baseline="0"/>
            <a:t>Positiivisia kehityskulkuja</a:t>
          </a:r>
          <a:endParaRPr lang="en-US" sz="2000" kern="1200"/>
        </a:p>
      </dsp:txBody>
      <dsp:txXfrm>
        <a:off x="0" y="0"/>
        <a:ext cx="5706017" cy="446845"/>
      </dsp:txXfrm>
    </dsp:sp>
    <dsp:sp modelId="{807EB80D-7EE3-448D-BE3C-58A9CE726624}">
      <dsp:nvSpPr>
        <dsp:cNvPr id="0" name=""/>
        <dsp:cNvSpPr/>
      </dsp:nvSpPr>
      <dsp:spPr>
        <a:xfrm>
          <a:off x="0" y="446845"/>
          <a:ext cx="57060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355CFB-3622-403A-810A-E9913E188257}">
      <dsp:nvSpPr>
        <dsp:cNvPr id="0" name=""/>
        <dsp:cNvSpPr/>
      </dsp:nvSpPr>
      <dsp:spPr>
        <a:xfrm>
          <a:off x="0" y="446845"/>
          <a:ext cx="5706017" cy="446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0" i="0" kern="1200" baseline="0" dirty="0"/>
            <a:t>Vahvistunut väestökehitys</a:t>
          </a:r>
          <a:endParaRPr lang="en-US" sz="2000" kern="1200" dirty="0"/>
        </a:p>
      </dsp:txBody>
      <dsp:txXfrm>
        <a:off x="0" y="446845"/>
        <a:ext cx="5706017" cy="446845"/>
      </dsp:txXfrm>
    </dsp:sp>
    <dsp:sp modelId="{E8C9820D-35DC-4DEC-8D30-97C461C21B7F}">
      <dsp:nvSpPr>
        <dsp:cNvPr id="0" name=""/>
        <dsp:cNvSpPr/>
      </dsp:nvSpPr>
      <dsp:spPr>
        <a:xfrm>
          <a:off x="0" y="893690"/>
          <a:ext cx="57060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E948F9-C1A5-4BC1-A87E-67D0E1A2B7BB}">
      <dsp:nvSpPr>
        <dsp:cNvPr id="0" name=""/>
        <dsp:cNvSpPr/>
      </dsp:nvSpPr>
      <dsp:spPr>
        <a:xfrm>
          <a:off x="0" y="893690"/>
          <a:ext cx="5706017" cy="446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0" i="0" kern="1200" baseline="0" dirty="0"/>
            <a:t>Muuttoliike maan sisällä ja vetovoiman kasvu</a:t>
          </a:r>
          <a:endParaRPr lang="en-US" sz="2000" kern="1200" dirty="0"/>
        </a:p>
      </dsp:txBody>
      <dsp:txXfrm>
        <a:off x="0" y="893690"/>
        <a:ext cx="5706017" cy="446845"/>
      </dsp:txXfrm>
    </dsp:sp>
    <dsp:sp modelId="{E481B1D1-CEF1-4A7F-A778-CEF7C73262B9}">
      <dsp:nvSpPr>
        <dsp:cNvPr id="0" name=""/>
        <dsp:cNvSpPr/>
      </dsp:nvSpPr>
      <dsp:spPr>
        <a:xfrm>
          <a:off x="0" y="1340535"/>
          <a:ext cx="57060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637877-E99C-4FF4-8C76-06E0434E12AC}">
      <dsp:nvSpPr>
        <dsp:cNvPr id="0" name=""/>
        <dsp:cNvSpPr/>
      </dsp:nvSpPr>
      <dsp:spPr>
        <a:xfrm>
          <a:off x="0" y="1340535"/>
          <a:ext cx="5706017" cy="446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0" i="0" kern="1200" baseline="0" dirty="0"/>
            <a:t>Vetovoima suhteessa pääkaupunkiseutuun</a:t>
          </a:r>
          <a:endParaRPr lang="en-US" sz="2000" kern="1200" dirty="0"/>
        </a:p>
      </dsp:txBody>
      <dsp:txXfrm>
        <a:off x="0" y="1340535"/>
        <a:ext cx="5706017" cy="446845"/>
      </dsp:txXfrm>
    </dsp:sp>
    <dsp:sp modelId="{DE4907E6-DEC2-4AAB-AED6-93E6183F50EE}">
      <dsp:nvSpPr>
        <dsp:cNvPr id="0" name=""/>
        <dsp:cNvSpPr/>
      </dsp:nvSpPr>
      <dsp:spPr>
        <a:xfrm>
          <a:off x="0" y="1787380"/>
          <a:ext cx="57060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670684-D1AC-4AB4-A8A7-0E84A1734ED2}">
      <dsp:nvSpPr>
        <dsp:cNvPr id="0" name=""/>
        <dsp:cNvSpPr/>
      </dsp:nvSpPr>
      <dsp:spPr>
        <a:xfrm>
          <a:off x="0" y="1787380"/>
          <a:ext cx="5706017" cy="446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0" i="0" kern="1200" baseline="0" dirty="0"/>
            <a:t>Muuttoliikkeen rakenne vahvistunut</a:t>
          </a:r>
          <a:endParaRPr lang="en-US" sz="2000" kern="1200" dirty="0"/>
        </a:p>
      </dsp:txBody>
      <dsp:txXfrm>
        <a:off x="0" y="1787380"/>
        <a:ext cx="5706017" cy="446845"/>
      </dsp:txXfrm>
    </dsp:sp>
    <dsp:sp modelId="{6B9EADDB-0FE8-4A80-B3BD-5A9C5CA12865}">
      <dsp:nvSpPr>
        <dsp:cNvPr id="0" name=""/>
        <dsp:cNvSpPr/>
      </dsp:nvSpPr>
      <dsp:spPr>
        <a:xfrm>
          <a:off x="0" y="2234225"/>
          <a:ext cx="57060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1DBE40-A249-4EF0-9858-7476998FB980}">
      <dsp:nvSpPr>
        <dsp:cNvPr id="0" name=""/>
        <dsp:cNvSpPr/>
      </dsp:nvSpPr>
      <dsp:spPr>
        <a:xfrm>
          <a:off x="0" y="2234225"/>
          <a:ext cx="5706017" cy="446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0" i="0" kern="1200" baseline="0"/>
            <a:t>Maahanmuuton merkittävä kasvu</a:t>
          </a:r>
          <a:endParaRPr lang="en-US" sz="2000" kern="1200"/>
        </a:p>
      </dsp:txBody>
      <dsp:txXfrm>
        <a:off x="0" y="2234225"/>
        <a:ext cx="5706017" cy="446845"/>
      </dsp:txXfrm>
    </dsp:sp>
    <dsp:sp modelId="{5E13A873-B24E-401C-A9E2-69FFC53E64F2}">
      <dsp:nvSpPr>
        <dsp:cNvPr id="0" name=""/>
        <dsp:cNvSpPr/>
      </dsp:nvSpPr>
      <dsp:spPr>
        <a:xfrm>
          <a:off x="0" y="2681070"/>
          <a:ext cx="57060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9EB8DB-2BCB-45AC-B38B-4FDDEDEA6F45}">
      <dsp:nvSpPr>
        <dsp:cNvPr id="0" name=""/>
        <dsp:cNvSpPr/>
      </dsp:nvSpPr>
      <dsp:spPr>
        <a:xfrm>
          <a:off x="0" y="2681070"/>
          <a:ext cx="5706017" cy="446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0" i="0" kern="1200" baseline="0"/>
            <a:t>Harvinaisen vetovoimainen harvaan asuttu maaseutu</a:t>
          </a:r>
          <a:endParaRPr lang="en-US" sz="2000" kern="1200"/>
        </a:p>
      </dsp:txBody>
      <dsp:txXfrm>
        <a:off x="0" y="2681070"/>
        <a:ext cx="5706017" cy="446845"/>
      </dsp:txXfrm>
    </dsp:sp>
    <dsp:sp modelId="{FD797169-F026-420B-9CDD-9895AB71F927}">
      <dsp:nvSpPr>
        <dsp:cNvPr id="0" name=""/>
        <dsp:cNvSpPr/>
      </dsp:nvSpPr>
      <dsp:spPr>
        <a:xfrm>
          <a:off x="0" y="3127915"/>
          <a:ext cx="57060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3A65BB-8B5A-415A-BB9D-5ECDBF188765}">
      <dsp:nvSpPr>
        <dsp:cNvPr id="0" name=""/>
        <dsp:cNvSpPr/>
      </dsp:nvSpPr>
      <dsp:spPr>
        <a:xfrm>
          <a:off x="0" y="3127915"/>
          <a:ext cx="5706017" cy="446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0" i="0" kern="1200" baseline="0" dirty="0"/>
            <a:t>Monipaikkaisen väestön kasvu</a:t>
          </a:r>
          <a:endParaRPr lang="en-US" sz="2000" kern="1200" dirty="0"/>
        </a:p>
      </dsp:txBody>
      <dsp:txXfrm>
        <a:off x="0" y="3127915"/>
        <a:ext cx="5706017" cy="44684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56AEE7-F8A4-4343-8C21-28DAADEB15F1}">
      <dsp:nvSpPr>
        <dsp:cNvPr id="0" name=""/>
        <dsp:cNvSpPr/>
      </dsp:nvSpPr>
      <dsp:spPr>
        <a:xfrm>
          <a:off x="0" y="0"/>
          <a:ext cx="780025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0073D4-B9D5-45D4-A58F-33D55E09D0EE}">
      <dsp:nvSpPr>
        <dsp:cNvPr id="0" name=""/>
        <dsp:cNvSpPr/>
      </dsp:nvSpPr>
      <dsp:spPr>
        <a:xfrm>
          <a:off x="0" y="0"/>
          <a:ext cx="7800258" cy="602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i="0" kern="1200" baseline="0" dirty="0"/>
            <a:t>Positiivisia kehityskulkuja</a:t>
          </a:r>
          <a:endParaRPr lang="en-US" sz="2000" kern="1200" dirty="0"/>
        </a:p>
      </dsp:txBody>
      <dsp:txXfrm>
        <a:off x="0" y="0"/>
        <a:ext cx="7800258" cy="602172"/>
      </dsp:txXfrm>
    </dsp:sp>
    <dsp:sp modelId="{E8C9820D-35DC-4DEC-8D30-97C461C21B7F}">
      <dsp:nvSpPr>
        <dsp:cNvPr id="0" name=""/>
        <dsp:cNvSpPr/>
      </dsp:nvSpPr>
      <dsp:spPr>
        <a:xfrm>
          <a:off x="0" y="602172"/>
          <a:ext cx="780025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E948F9-C1A5-4BC1-A87E-67D0E1A2B7BB}">
      <dsp:nvSpPr>
        <dsp:cNvPr id="0" name=""/>
        <dsp:cNvSpPr/>
      </dsp:nvSpPr>
      <dsp:spPr>
        <a:xfrm>
          <a:off x="0" y="602172"/>
          <a:ext cx="7800258" cy="602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0" i="0" kern="1200" baseline="0" dirty="0"/>
            <a:t>Järjestötoiminta </a:t>
          </a:r>
          <a:r>
            <a:rPr lang="fi-FI" sz="2000" b="0" i="0" kern="1200" baseline="0" dirty="0" err="1"/>
            <a:t>osallistaa</a:t>
          </a:r>
          <a:r>
            <a:rPr lang="fi-FI" sz="2000" b="0" i="0" kern="1200" baseline="0" dirty="0"/>
            <a:t> ja aktivoi</a:t>
          </a:r>
          <a:endParaRPr lang="en-US" sz="2000" kern="1200" dirty="0"/>
        </a:p>
      </dsp:txBody>
      <dsp:txXfrm>
        <a:off x="0" y="602172"/>
        <a:ext cx="7800258" cy="602172"/>
      </dsp:txXfrm>
    </dsp:sp>
    <dsp:sp modelId="{1CE9D885-5FBB-422F-9059-6EAF000BA37C}">
      <dsp:nvSpPr>
        <dsp:cNvPr id="0" name=""/>
        <dsp:cNvSpPr/>
      </dsp:nvSpPr>
      <dsp:spPr>
        <a:xfrm>
          <a:off x="0" y="1204345"/>
          <a:ext cx="780025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D3754A-344B-4105-BE32-7EE0ED4FD873}">
      <dsp:nvSpPr>
        <dsp:cNvPr id="0" name=""/>
        <dsp:cNvSpPr/>
      </dsp:nvSpPr>
      <dsp:spPr>
        <a:xfrm>
          <a:off x="0" y="1204345"/>
          <a:ext cx="7800258" cy="602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Vuonna</a:t>
          </a:r>
          <a:r>
            <a:rPr lang="en-US" sz="2000" kern="1200" dirty="0"/>
            <a:t> 2023 Lapin </a:t>
          </a:r>
          <a:r>
            <a:rPr lang="en-US" sz="2000" kern="1200" dirty="0" err="1"/>
            <a:t>kuntatalous</a:t>
          </a:r>
          <a:r>
            <a:rPr lang="en-US" sz="2000" kern="1200" dirty="0"/>
            <a:t> </a:t>
          </a:r>
          <a:r>
            <a:rPr lang="en-US" sz="2000" kern="1200" dirty="0" err="1"/>
            <a:t>kehittyi</a:t>
          </a:r>
          <a:r>
            <a:rPr lang="en-US" sz="2000" kern="1200" dirty="0"/>
            <a:t> </a:t>
          </a:r>
          <a:r>
            <a:rPr lang="en-US" sz="2000" kern="1200" dirty="0" err="1"/>
            <a:t>myönteisesti</a:t>
          </a:r>
          <a:endParaRPr lang="en-US" sz="2000" kern="1200" dirty="0"/>
        </a:p>
      </dsp:txBody>
      <dsp:txXfrm>
        <a:off x="0" y="1204345"/>
        <a:ext cx="7800258" cy="602172"/>
      </dsp:txXfrm>
    </dsp:sp>
    <dsp:sp modelId="{A7DBFD57-5D65-4479-88BF-CE1D0B7332FE}">
      <dsp:nvSpPr>
        <dsp:cNvPr id="0" name=""/>
        <dsp:cNvSpPr/>
      </dsp:nvSpPr>
      <dsp:spPr>
        <a:xfrm>
          <a:off x="0" y="1806518"/>
          <a:ext cx="780025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3E4AFF-523D-4512-A8AA-3DD5D91D54EE}">
      <dsp:nvSpPr>
        <dsp:cNvPr id="0" name=""/>
        <dsp:cNvSpPr/>
      </dsp:nvSpPr>
      <dsp:spPr>
        <a:xfrm>
          <a:off x="0" y="1806518"/>
          <a:ext cx="7800258" cy="602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0" y="1806518"/>
        <a:ext cx="7800258" cy="602172"/>
      </dsp:txXfrm>
    </dsp:sp>
    <dsp:sp modelId="{DE4907E6-DEC2-4AAB-AED6-93E6183F50EE}">
      <dsp:nvSpPr>
        <dsp:cNvPr id="0" name=""/>
        <dsp:cNvSpPr/>
      </dsp:nvSpPr>
      <dsp:spPr>
        <a:xfrm>
          <a:off x="0" y="2408691"/>
          <a:ext cx="780025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670684-D1AC-4AB4-A8A7-0E84A1734ED2}">
      <dsp:nvSpPr>
        <dsp:cNvPr id="0" name=""/>
        <dsp:cNvSpPr/>
      </dsp:nvSpPr>
      <dsp:spPr>
        <a:xfrm>
          <a:off x="0" y="2408691"/>
          <a:ext cx="7800258" cy="602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i="0" kern="1200" baseline="0" dirty="0"/>
            <a:t>Haasteellisia kehityskulkuja</a:t>
          </a:r>
          <a:endParaRPr lang="en-US" sz="2000" kern="1200" dirty="0"/>
        </a:p>
      </dsp:txBody>
      <dsp:txXfrm>
        <a:off x="0" y="2408691"/>
        <a:ext cx="7800258" cy="602172"/>
      </dsp:txXfrm>
    </dsp:sp>
    <dsp:sp modelId="{6B9EADDB-0FE8-4A80-B3BD-5A9C5CA12865}">
      <dsp:nvSpPr>
        <dsp:cNvPr id="0" name=""/>
        <dsp:cNvSpPr/>
      </dsp:nvSpPr>
      <dsp:spPr>
        <a:xfrm>
          <a:off x="0" y="3010864"/>
          <a:ext cx="780025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1DBE40-A249-4EF0-9858-7476998FB980}">
      <dsp:nvSpPr>
        <dsp:cNvPr id="0" name=""/>
        <dsp:cNvSpPr/>
      </dsp:nvSpPr>
      <dsp:spPr>
        <a:xfrm>
          <a:off x="0" y="3010864"/>
          <a:ext cx="7800258" cy="602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0" i="0" kern="1200" baseline="0" dirty="0"/>
            <a:t>Hyvinvointi- ja terveyshaasteet, erityisesti nuorilla, nousseet vahvemmin esille</a:t>
          </a:r>
          <a:endParaRPr lang="en-US" sz="2000" kern="1200" dirty="0"/>
        </a:p>
      </dsp:txBody>
      <dsp:txXfrm>
        <a:off x="0" y="3010864"/>
        <a:ext cx="7800258" cy="602172"/>
      </dsp:txXfrm>
    </dsp:sp>
    <dsp:sp modelId="{5E13A873-B24E-401C-A9E2-69FFC53E64F2}">
      <dsp:nvSpPr>
        <dsp:cNvPr id="0" name=""/>
        <dsp:cNvSpPr/>
      </dsp:nvSpPr>
      <dsp:spPr>
        <a:xfrm>
          <a:off x="0" y="3613037"/>
          <a:ext cx="780025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9EB8DB-2BCB-45AC-B38B-4FDDEDEA6F45}">
      <dsp:nvSpPr>
        <dsp:cNvPr id="0" name=""/>
        <dsp:cNvSpPr/>
      </dsp:nvSpPr>
      <dsp:spPr>
        <a:xfrm>
          <a:off x="0" y="3613037"/>
          <a:ext cx="7800258" cy="602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Pienenevien</a:t>
          </a:r>
          <a:r>
            <a:rPr lang="en-US" sz="2000" kern="1200" dirty="0"/>
            <a:t> </a:t>
          </a:r>
          <a:r>
            <a:rPr lang="en-US" sz="2000" kern="1200" dirty="0" err="1"/>
            <a:t>ikäluokkien</a:t>
          </a:r>
          <a:r>
            <a:rPr lang="en-US" sz="2000" kern="1200" dirty="0"/>
            <a:t> </a:t>
          </a:r>
          <a:r>
            <a:rPr lang="en-US" sz="2000" kern="1200" dirty="0" err="1"/>
            <a:t>palveluntarjonnan</a:t>
          </a:r>
          <a:r>
            <a:rPr lang="en-US" sz="2000" kern="1200" dirty="0"/>
            <a:t> </a:t>
          </a:r>
          <a:r>
            <a:rPr lang="en-US" sz="2000" kern="1200" dirty="0" err="1"/>
            <a:t>kustannukset</a:t>
          </a:r>
          <a:r>
            <a:rPr lang="en-US" sz="2000" kern="1200" dirty="0"/>
            <a:t> </a:t>
          </a:r>
          <a:r>
            <a:rPr lang="en-US" sz="2000" kern="1200" dirty="0" err="1"/>
            <a:t>kohoavat</a:t>
          </a:r>
          <a:endParaRPr lang="en-US" sz="2000" kern="1200" dirty="0"/>
        </a:p>
      </dsp:txBody>
      <dsp:txXfrm>
        <a:off x="0" y="3613037"/>
        <a:ext cx="7800258" cy="602172"/>
      </dsp:txXfrm>
    </dsp:sp>
    <dsp:sp modelId="{FD797169-F026-420B-9CDD-9895AB71F927}">
      <dsp:nvSpPr>
        <dsp:cNvPr id="0" name=""/>
        <dsp:cNvSpPr/>
      </dsp:nvSpPr>
      <dsp:spPr>
        <a:xfrm>
          <a:off x="0" y="4215210"/>
          <a:ext cx="780025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3A65BB-8B5A-415A-BB9D-5ECDBF188765}">
      <dsp:nvSpPr>
        <dsp:cNvPr id="0" name=""/>
        <dsp:cNvSpPr/>
      </dsp:nvSpPr>
      <dsp:spPr>
        <a:xfrm>
          <a:off x="0" y="4215210"/>
          <a:ext cx="7800258" cy="602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0" i="0" kern="1200" baseline="0" dirty="0"/>
            <a:t>Vähäiset kulttuuripalvelut, k</a:t>
          </a:r>
          <a:r>
            <a:rPr lang="en-US" sz="2000" kern="1200" dirty="0" err="1"/>
            <a:t>untien</a:t>
          </a:r>
          <a:r>
            <a:rPr lang="en-US" sz="2000" kern="1200" dirty="0"/>
            <a:t> </a:t>
          </a:r>
          <a:r>
            <a:rPr lang="en-US" sz="2000" kern="1200" dirty="0" err="1"/>
            <a:t>osallisuus-ohjelmien</a:t>
          </a:r>
          <a:r>
            <a:rPr lang="en-US" sz="2000" kern="1200" dirty="0"/>
            <a:t> </a:t>
          </a:r>
          <a:r>
            <a:rPr lang="en-US" sz="2000" kern="1200" dirty="0" err="1"/>
            <a:t>vähyys</a:t>
          </a:r>
          <a:endParaRPr lang="en-US" sz="2000" kern="1200" dirty="0"/>
        </a:p>
      </dsp:txBody>
      <dsp:txXfrm>
        <a:off x="0" y="4215210"/>
        <a:ext cx="7800258" cy="6021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B4BBB5-2E4A-4D1F-A1BF-14ED20D5C7F0}">
      <dsp:nvSpPr>
        <dsp:cNvPr id="0" name=""/>
        <dsp:cNvSpPr/>
      </dsp:nvSpPr>
      <dsp:spPr>
        <a:xfrm>
          <a:off x="0" y="0"/>
          <a:ext cx="54959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4398CA-767B-4750-9913-3EB41A5F6E09}">
      <dsp:nvSpPr>
        <dsp:cNvPr id="0" name=""/>
        <dsp:cNvSpPr/>
      </dsp:nvSpPr>
      <dsp:spPr>
        <a:xfrm>
          <a:off x="0" y="0"/>
          <a:ext cx="5495925" cy="446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i="0" kern="1200" baseline="0"/>
            <a:t>Haasteellisia kehityskulkuja</a:t>
          </a:r>
          <a:endParaRPr lang="en-US" sz="2000" kern="1200"/>
        </a:p>
      </dsp:txBody>
      <dsp:txXfrm>
        <a:off x="0" y="0"/>
        <a:ext cx="5495925" cy="446845"/>
      </dsp:txXfrm>
    </dsp:sp>
    <dsp:sp modelId="{E1516388-E014-4F89-907B-300E567D8950}">
      <dsp:nvSpPr>
        <dsp:cNvPr id="0" name=""/>
        <dsp:cNvSpPr/>
      </dsp:nvSpPr>
      <dsp:spPr>
        <a:xfrm>
          <a:off x="0" y="446845"/>
          <a:ext cx="54959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6FD721-071A-4727-A8DB-1803FD6DBA3F}">
      <dsp:nvSpPr>
        <dsp:cNvPr id="0" name=""/>
        <dsp:cNvSpPr/>
      </dsp:nvSpPr>
      <dsp:spPr>
        <a:xfrm>
          <a:off x="0" y="446845"/>
          <a:ext cx="5495925" cy="446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0" i="0" kern="1200" baseline="0"/>
            <a:t>Nopeasti heikkenevä luonnollinen väestönlisäys</a:t>
          </a:r>
          <a:endParaRPr lang="en-US" sz="2000" kern="1200"/>
        </a:p>
      </dsp:txBody>
      <dsp:txXfrm>
        <a:off x="0" y="446845"/>
        <a:ext cx="5495925" cy="446845"/>
      </dsp:txXfrm>
    </dsp:sp>
    <dsp:sp modelId="{72696F88-C53D-4ADD-999B-C1AF17B8629E}">
      <dsp:nvSpPr>
        <dsp:cNvPr id="0" name=""/>
        <dsp:cNvSpPr/>
      </dsp:nvSpPr>
      <dsp:spPr>
        <a:xfrm>
          <a:off x="0" y="893690"/>
          <a:ext cx="54959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D44D0B-DD2E-4976-8113-4B95E8256040}">
      <dsp:nvSpPr>
        <dsp:cNvPr id="0" name=""/>
        <dsp:cNvSpPr/>
      </dsp:nvSpPr>
      <dsp:spPr>
        <a:xfrm>
          <a:off x="0" y="893690"/>
          <a:ext cx="5495925" cy="446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0" i="0" kern="1200" baseline="0"/>
            <a:t>Suuri pysyvästi lähtevien nuorten määrä</a:t>
          </a:r>
          <a:endParaRPr lang="en-US" sz="2000" kern="1200"/>
        </a:p>
      </dsp:txBody>
      <dsp:txXfrm>
        <a:off x="0" y="893690"/>
        <a:ext cx="5495925" cy="446845"/>
      </dsp:txXfrm>
    </dsp:sp>
    <dsp:sp modelId="{1B427C5D-8973-451B-AA25-15DDE04116FE}">
      <dsp:nvSpPr>
        <dsp:cNvPr id="0" name=""/>
        <dsp:cNvSpPr/>
      </dsp:nvSpPr>
      <dsp:spPr>
        <a:xfrm>
          <a:off x="0" y="1340535"/>
          <a:ext cx="54959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92EF0C-1E89-4F5F-8BD2-4D4D2039B1D8}">
      <dsp:nvSpPr>
        <dsp:cNvPr id="0" name=""/>
        <dsp:cNvSpPr/>
      </dsp:nvSpPr>
      <dsp:spPr>
        <a:xfrm>
          <a:off x="0" y="1340535"/>
          <a:ext cx="5495925" cy="446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0" i="0" kern="1200" baseline="0"/>
            <a:t>Työikäisen väestön ja työvoiman kehitys</a:t>
          </a:r>
          <a:endParaRPr lang="en-US" sz="2000" kern="1200"/>
        </a:p>
      </dsp:txBody>
      <dsp:txXfrm>
        <a:off x="0" y="1340535"/>
        <a:ext cx="5495925" cy="446845"/>
      </dsp:txXfrm>
    </dsp:sp>
    <dsp:sp modelId="{1B32320B-B4C7-4484-AE81-8634A27C3B05}">
      <dsp:nvSpPr>
        <dsp:cNvPr id="0" name=""/>
        <dsp:cNvSpPr/>
      </dsp:nvSpPr>
      <dsp:spPr>
        <a:xfrm>
          <a:off x="0" y="1787380"/>
          <a:ext cx="54959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687853-1C95-4FCA-A41D-7D8DFAB58476}">
      <dsp:nvSpPr>
        <dsp:cNvPr id="0" name=""/>
        <dsp:cNvSpPr/>
      </dsp:nvSpPr>
      <dsp:spPr>
        <a:xfrm>
          <a:off x="0" y="1787380"/>
          <a:ext cx="5495925" cy="446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0" i="0" kern="1200" baseline="0"/>
            <a:t>Ikärakenteen kehitys, eläköitymispaine</a:t>
          </a:r>
          <a:endParaRPr lang="en-US" sz="2000" kern="1200"/>
        </a:p>
      </dsp:txBody>
      <dsp:txXfrm>
        <a:off x="0" y="1787380"/>
        <a:ext cx="5495925" cy="446845"/>
      </dsp:txXfrm>
    </dsp:sp>
    <dsp:sp modelId="{BFBDBF85-3E56-4AA5-9DAC-DB6B1C3299AA}">
      <dsp:nvSpPr>
        <dsp:cNvPr id="0" name=""/>
        <dsp:cNvSpPr/>
      </dsp:nvSpPr>
      <dsp:spPr>
        <a:xfrm>
          <a:off x="0" y="2234225"/>
          <a:ext cx="54959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9D082D-0A4D-4747-93D5-ACBEE6FF5038}">
      <dsp:nvSpPr>
        <dsp:cNvPr id="0" name=""/>
        <dsp:cNvSpPr/>
      </dsp:nvSpPr>
      <dsp:spPr>
        <a:xfrm>
          <a:off x="0" y="2234225"/>
          <a:ext cx="5495925" cy="446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0" i="0" kern="1200" baseline="0"/>
            <a:t>Kasvusta huolimatta yhä vähäinen maahanmuutto</a:t>
          </a:r>
          <a:endParaRPr lang="en-US" sz="2000" kern="1200"/>
        </a:p>
      </dsp:txBody>
      <dsp:txXfrm>
        <a:off x="0" y="2234225"/>
        <a:ext cx="5495925" cy="446845"/>
      </dsp:txXfrm>
    </dsp:sp>
    <dsp:sp modelId="{61D7B627-1DD0-44F2-85BE-C68A6FFA258D}">
      <dsp:nvSpPr>
        <dsp:cNvPr id="0" name=""/>
        <dsp:cNvSpPr/>
      </dsp:nvSpPr>
      <dsp:spPr>
        <a:xfrm>
          <a:off x="0" y="2681070"/>
          <a:ext cx="54959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A9A87D-BE1B-4A93-A4DA-0AC11C0DFADE}">
      <dsp:nvSpPr>
        <dsp:cNvPr id="0" name=""/>
        <dsp:cNvSpPr/>
      </dsp:nvSpPr>
      <dsp:spPr>
        <a:xfrm>
          <a:off x="0" y="2681070"/>
          <a:ext cx="5495925" cy="446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0" i="0" kern="1200" baseline="0"/>
            <a:t>Heikko ulkomaalaistaustaisten pitovoima </a:t>
          </a:r>
          <a:endParaRPr lang="en-US" sz="2000" kern="1200"/>
        </a:p>
      </dsp:txBody>
      <dsp:txXfrm>
        <a:off x="0" y="2681070"/>
        <a:ext cx="5495925" cy="446845"/>
      </dsp:txXfrm>
    </dsp:sp>
    <dsp:sp modelId="{F54A8436-82BB-44D7-95CD-28899843820D}">
      <dsp:nvSpPr>
        <dsp:cNvPr id="0" name=""/>
        <dsp:cNvSpPr/>
      </dsp:nvSpPr>
      <dsp:spPr>
        <a:xfrm>
          <a:off x="0" y="3127915"/>
          <a:ext cx="54959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7E50AA-E5C5-4BA3-B8DA-DD46D4592FE8}">
      <dsp:nvSpPr>
        <dsp:cNvPr id="0" name=""/>
        <dsp:cNvSpPr/>
      </dsp:nvSpPr>
      <dsp:spPr>
        <a:xfrm>
          <a:off x="0" y="3127915"/>
          <a:ext cx="5495925" cy="446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0" i="0" kern="1200" baseline="0"/>
            <a:t>Kasvavat Lapin sisäiset erot</a:t>
          </a:r>
          <a:endParaRPr lang="en-US" sz="2000" kern="1200"/>
        </a:p>
      </dsp:txBody>
      <dsp:txXfrm>
        <a:off x="0" y="3127915"/>
        <a:ext cx="5495925" cy="4468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56AEE7-F8A4-4343-8C21-28DAADEB15F1}">
      <dsp:nvSpPr>
        <dsp:cNvPr id="0" name=""/>
        <dsp:cNvSpPr/>
      </dsp:nvSpPr>
      <dsp:spPr>
        <a:xfrm>
          <a:off x="0" y="2933"/>
          <a:ext cx="43304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0073D4-B9D5-45D4-A58F-33D55E09D0EE}">
      <dsp:nvSpPr>
        <dsp:cNvPr id="0" name=""/>
        <dsp:cNvSpPr/>
      </dsp:nvSpPr>
      <dsp:spPr>
        <a:xfrm>
          <a:off x="0" y="2933"/>
          <a:ext cx="4163640" cy="681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i="0" kern="1200" baseline="0" dirty="0"/>
            <a:t>Positiivisia kehityskulkuja</a:t>
          </a:r>
          <a:endParaRPr lang="en-US" sz="1800" kern="1200" dirty="0"/>
        </a:p>
      </dsp:txBody>
      <dsp:txXfrm>
        <a:off x="0" y="2933"/>
        <a:ext cx="4163640" cy="681381"/>
      </dsp:txXfrm>
    </dsp:sp>
    <dsp:sp modelId="{E8C9820D-35DC-4DEC-8D30-97C461C21B7F}">
      <dsp:nvSpPr>
        <dsp:cNvPr id="0" name=""/>
        <dsp:cNvSpPr/>
      </dsp:nvSpPr>
      <dsp:spPr>
        <a:xfrm>
          <a:off x="0" y="684315"/>
          <a:ext cx="43304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E948F9-C1A5-4BC1-A87E-67D0E1A2B7BB}">
      <dsp:nvSpPr>
        <dsp:cNvPr id="0" name=""/>
        <dsp:cNvSpPr/>
      </dsp:nvSpPr>
      <dsp:spPr>
        <a:xfrm>
          <a:off x="0" y="684315"/>
          <a:ext cx="4163640" cy="681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0" kern="1200" dirty="0"/>
            <a:t>Teollisuusvaltaisuus mahdollistaa merkittäviä päästövähennyksiä </a:t>
          </a:r>
          <a:endParaRPr lang="en-US" sz="1800" b="0" kern="1200" dirty="0"/>
        </a:p>
      </dsp:txBody>
      <dsp:txXfrm>
        <a:off x="0" y="684315"/>
        <a:ext cx="4163640" cy="681381"/>
      </dsp:txXfrm>
    </dsp:sp>
    <dsp:sp modelId="{E481B1D1-CEF1-4A7F-A778-CEF7C73262B9}">
      <dsp:nvSpPr>
        <dsp:cNvPr id="0" name=""/>
        <dsp:cNvSpPr/>
      </dsp:nvSpPr>
      <dsp:spPr>
        <a:xfrm>
          <a:off x="0" y="1365696"/>
          <a:ext cx="43304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637877-E99C-4FF4-8C76-06E0434E12AC}">
      <dsp:nvSpPr>
        <dsp:cNvPr id="0" name=""/>
        <dsp:cNvSpPr/>
      </dsp:nvSpPr>
      <dsp:spPr>
        <a:xfrm>
          <a:off x="0" y="1365696"/>
          <a:ext cx="4326220" cy="681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0" kern="1200" dirty="0"/>
            <a:t>Uusiutuvien energianlähteiden osuus vahva ja kasvava: 26% Suomen sähköntuotannosta</a:t>
          </a:r>
          <a:endParaRPr lang="en-US" sz="1800" b="0" kern="1200" dirty="0"/>
        </a:p>
      </dsp:txBody>
      <dsp:txXfrm>
        <a:off x="0" y="1365696"/>
        <a:ext cx="4326220" cy="681381"/>
      </dsp:txXfrm>
    </dsp:sp>
    <dsp:sp modelId="{DE4907E6-DEC2-4AAB-AED6-93E6183F50EE}">
      <dsp:nvSpPr>
        <dsp:cNvPr id="0" name=""/>
        <dsp:cNvSpPr/>
      </dsp:nvSpPr>
      <dsp:spPr>
        <a:xfrm>
          <a:off x="0" y="2047078"/>
          <a:ext cx="43304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670684-D1AC-4AB4-A8A7-0E84A1734ED2}">
      <dsp:nvSpPr>
        <dsp:cNvPr id="0" name=""/>
        <dsp:cNvSpPr/>
      </dsp:nvSpPr>
      <dsp:spPr>
        <a:xfrm>
          <a:off x="0" y="2047078"/>
          <a:ext cx="4326220" cy="681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0" i="0" kern="1200" baseline="0" dirty="0"/>
            <a:t>Suojelutavoitteet ja suositukset  (mm. METSO, luontopaneeli) saavutettu</a:t>
          </a:r>
          <a:endParaRPr lang="en-US" sz="1800" kern="1200" dirty="0"/>
        </a:p>
      </dsp:txBody>
      <dsp:txXfrm>
        <a:off x="0" y="2047078"/>
        <a:ext cx="4326220" cy="681381"/>
      </dsp:txXfrm>
    </dsp:sp>
    <dsp:sp modelId="{6B9EADDB-0FE8-4A80-B3BD-5A9C5CA12865}">
      <dsp:nvSpPr>
        <dsp:cNvPr id="0" name=""/>
        <dsp:cNvSpPr/>
      </dsp:nvSpPr>
      <dsp:spPr>
        <a:xfrm>
          <a:off x="0" y="2728459"/>
          <a:ext cx="43304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1DBE40-A249-4EF0-9858-7476998FB980}">
      <dsp:nvSpPr>
        <dsp:cNvPr id="0" name=""/>
        <dsp:cNvSpPr/>
      </dsp:nvSpPr>
      <dsp:spPr>
        <a:xfrm>
          <a:off x="0" y="2728459"/>
          <a:ext cx="4326220" cy="681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0" i="0" kern="1200" baseline="0" dirty="0"/>
            <a:t>Maakunnallinen ilmasto- ja energiastrategia sekä biodiversiteettistrategia valmisteilla</a:t>
          </a:r>
          <a:endParaRPr lang="en-US" sz="1800" kern="1200" dirty="0"/>
        </a:p>
      </dsp:txBody>
      <dsp:txXfrm>
        <a:off x="0" y="2728459"/>
        <a:ext cx="4326220" cy="681381"/>
      </dsp:txXfrm>
    </dsp:sp>
    <dsp:sp modelId="{0D8EFDE2-06DC-4A71-9094-6230E04BF717}">
      <dsp:nvSpPr>
        <dsp:cNvPr id="0" name=""/>
        <dsp:cNvSpPr/>
      </dsp:nvSpPr>
      <dsp:spPr>
        <a:xfrm>
          <a:off x="0" y="3409840"/>
          <a:ext cx="43304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CE1B09-220E-4353-AE81-92A32E21BCBF}">
      <dsp:nvSpPr>
        <dsp:cNvPr id="0" name=""/>
        <dsp:cNvSpPr/>
      </dsp:nvSpPr>
      <dsp:spPr>
        <a:xfrm>
          <a:off x="0" y="3409840"/>
          <a:ext cx="4330449" cy="77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0" y="3409840"/>
        <a:ext cx="4330449" cy="77104"/>
      </dsp:txXfrm>
    </dsp:sp>
    <dsp:sp modelId="{13F5F297-1C1D-44BD-AFB7-869EFA22DC64}">
      <dsp:nvSpPr>
        <dsp:cNvPr id="0" name=""/>
        <dsp:cNvSpPr/>
      </dsp:nvSpPr>
      <dsp:spPr>
        <a:xfrm>
          <a:off x="0" y="3486945"/>
          <a:ext cx="43304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FF6577-0D38-402E-A13D-C0E4D3546505}">
      <dsp:nvSpPr>
        <dsp:cNvPr id="0" name=""/>
        <dsp:cNvSpPr/>
      </dsp:nvSpPr>
      <dsp:spPr>
        <a:xfrm>
          <a:off x="0" y="3486945"/>
          <a:ext cx="4326220" cy="681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i="0" kern="1200" baseline="0" dirty="0"/>
            <a:t>Haasteellisia kehityskulkuja</a:t>
          </a:r>
          <a:endParaRPr lang="en-US" sz="1800" kern="1200" dirty="0"/>
        </a:p>
      </dsp:txBody>
      <dsp:txXfrm>
        <a:off x="0" y="3486945"/>
        <a:ext cx="4326220" cy="681381"/>
      </dsp:txXfrm>
    </dsp:sp>
    <dsp:sp modelId="{6C666C6A-5751-4A50-B08A-7A575B3ECF1E}">
      <dsp:nvSpPr>
        <dsp:cNvPr id="0" name=""/>
        <dsp:cNvSpPr/>
      </dsp:nvSpPr>
      <dsp:spPr>
        <a:xfrm>
          <a:off x="0" y="4168326"/>
          <a:ext cx="43304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654D4E-EE5A-4898-B033-927062FABFAE}">
      <dsp:nvSpPr>
        <dsp:cNvPr id="0" name=""/>
        <dsp:cNvSpPr/>
      </dsp:nvSpPr>
      <dsp:spPr>
        <a:xfrm>
          <a:off x="0" y="4168326"/>
          <a:ext cx="4326220" cy="681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0" i="0" kern="1200" baseline="0" dirty="0"/>
            <a:t>Päästövähenemä jää alle maan keskiarvon</a:t>
          </a:r>
          <a:endParaRPr lang="en-US" sz="1800" kern="1200" dirty="0"/>
        </a:p>
      </dsp:txBody>
      <dsp:txXfrm>
        <a:off x="0" y="4168326"/>
        <a:ext cx="4326220" cy="681381"/>
      </dsp:txXfrm>
    </dsp:sp>
    <dsp:sp modelId="{4CFFA964-B821-47B9-BCE8-A05D4A419130}">
      <dsp:nvSpPr>
        <dsp:cNvPr id="0" name=""/>
        <dsp:cNvSpPr/>
      </dsp:nvSpPr>
      <dsp:spPr>
        <a:xfrm>
          <a:off x="0" y="4849708"/>
          <a:ext cx="43304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E1EDE2-9308-41AC-B7B5-90B7EBB75BAF}">
      <dsp:nvSpPr>
        <dsp:cNvPr id="0" name=""/>
        <dsp:cNvSpPr/>
      </dsp:nvSpPr>
      <dsp:spPr>
        <a:xfrm>
          <a:off x="0" y="4849708"/>
          <a:ext cx="4326226" cy="681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0" i="0" kern="1200" baseline="0" dirty="0"/>
            <a:t>Oma kestävyyden turvaaminen vihreän siirtymän ratkaisujen tuottajana</a:t>
          </a:r>
          <a:endParaRPr lang="en-US" sz="1800" kern="1200" dirty="0"/>
        </a:p>
      </dsp:txBody>
      <dsp:txXfrm>
        <a:off x="0" y="4849708"/>
        <a:ext cx="4326226" cy="681381"/>
      </dsp:txXfrm>
    </dsp:sp>
    <dsp:sp modelId="{D078CEAF-2402-4059-9A5E-BB81A14A39E7}">
      <dsp:nvSpPr>
        <dsp:cNvPr id="0" name=""/>
        <dsp:cNvSpPr/>
      </dsp:nvSpPr>
      <dsp:spPr>
        <a:xfrm>
          <a:off x="0" y="5531089"/>
          <a:ext cx="43304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292D6F-4760-49C5-9895-400DE1E7DDA0}">
      <dsp:nvSpPr>
        <dsp:cNvPr id="0" name=""/>
        <dsp:cNvSpPr/>
      </dsp:nvSpPr>
      <dsp:spPr>
        <a:xfrm>
          <a:off x="0" y="5531089"/>
          <a:ext cx="4326220" cy="681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0" i="0" kern="1200" baseline="0" dirty="0"/>
            <a:t>Suomen suurin raaka-aineiden otto ilman merkittävää arvonlisää</a:t>
          </a:r>
          <a:endParaRPr lang="en-US" sz="1800" kern="1200" dirty="0"/>
        </a:p>
      </dsp:txBody>
      <dsp:txXfrm>
        <a:off x="0" y="5531089"/>
        <a:ext cx="4326220" cy="6813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56AEE7-F8A4-4343-8C21-28DAADEB15F1}">
      <dsp:nvSpPr>
        <dsp:cNvPr id="0" name=""/>
        <dsp:cNvSpPr/>
      </dsp:nvSpPr>
      <dsp:spPr>
        <a:xfrm>
          <a:off x="0" y="0"/>
          <a:ext cx="40993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0073D4-B9D5-45D4-A58F-33D55E09D0EE}">
      <dsp:nvSpPr>
        <dsp:cNvPr id="0" name=""/>
        <dsp:cNvSpPr/>
      </dsp:nvSpPr>
      <dsp:spPr>
        <a:xfrm>
          <a:off x="0" y="0"/>
          <a:ext cx="4099304" cy="704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b="1" i="0" kern="1200" baseline="0" dirty="0"/>
            <a:t>Positiivisia kehityskulkuja</a:t>
          </a:r>
          <a:endParaRPr lang="en-US" sz="1900" kern="1200" dirty="0"/>
        </a:p>
      </dsp:txBody>
      <dsp:txXfrm>
        <a:off x="0" y="0"/>
        <a:ext cx="4099304" cy="704554"/>
      </dsp:txXfrm>
    </dsp:sp>
    <dsp:sp modelId="{807EB80D-7EE3-448D-BE3C-58A9CE726624}">
      <dsp:nvSpPr>
        <dsp:cNvPr id="0" name=""/>
        <dsp:cNvSpPr/>
      </dsp:nvSpPr>
      <dsp:spPr>
        <a:xfrm>
          <a:off x="0" y="704554"/>
          <a:ext cx="40993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355CFB-3622-403A-810A-E9913E188257}">
      <dsp:nvSpPr>
        <dsp:cNvPr id="0" name=""/>
        <dsp:cNvSpPr/>
      </dsp:nvSpPr>
      <dsp:spPr>
        <a:xfrm>
          <a:off x="0" y="704554"/>
          <a:ext cx="4099304" cy="704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b="0" i="0" kern="1200" baseline="0" dirty="0"/>
            <a:t>Kausiasumisen ja monipaikkaisen työn kiinnostus kasvaa</a:t>
          </a:r>
          <a:endParaRPr lang="en-US" sz="1900" kern="1200" dirty="0"/>
        </a:p>
      </dsp:txBody>
      <dsp:txXfrm>
        <a:off x="0" y="704554"/>
        <a:ext cx="4099304" cy="704554"/>
      </dsp:txXfrm>
    </dsp:sp>
    <dsp:sp modelId="{E481B1D1-CEF1-4A7F-A778-CEF7C73262B9}">
      <dsp:nvSpPr>
        <dsp:cNvPr id="0" name=""/>
        <dsp:cNvSpPr/>
      </dsp:nvSpPr>
      <dsp:spPr>
        <a:xfrm>
          <a:off x="0" y="1409108"/>
          <a:ext cx="40993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637877-E99C-4FF4-8C76-06E0434E12AC}">
      <dsp:nvSpPr>
        <dsp:cNvPr id="0" name=""/>
        <dsp:cNvSpPr/>
      </dsp:nvSpPr>
      <dsp:spPr>
        <a:xfrm>
          <a:off x="0" y="1409108"/>
          <a:ext cx="4099304" cy="704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 dirty="0"/>
            <a:t>TEN-T- verkkoon uusia liikenneväyliä Lapista</a:t>
          </a:r>
          <a:endParaRPr lang="en-US" sz="1900" kern="1200" dirty="0"/>
        </a:p>
      </dsp:txBody>
      <dsp:txXfrm>
        <a:off x="0" y="1409108"/>
        <a:ext cx="4099304" cy="704554"/>
      </dsp:txXfrm>
    </dsp:sp>
    <dsp:sp modelId="{451137B5-7B20-47DA-9A89-B23765C268E9}">
      <dsp:nvSpPr>
        <dsp:cNvPr id="0" name=""/>
        <dsp:cNvSpPr/>
      </dsp:nvSpPr>
      <dsp:spPr>
        <a:xfrm>
          <a:off x="0" y="2113662"/>
          <a:ext cx="40993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0F2D60-6356-4292-97EC-ACB20F9C3F08}">
      <dsp:nvSpPr>
        <dsp:cNvPr id="0" name=""/>
        <dsp:cNvSpPr/>
      </dsp:nvSpPr>
      <dsp:spPr>
        <a:xfrm>
          <a:off x="0" y="2113662"/>
          <a:ext cx="4099304" cy="704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Kansainvälisten</a:t>
          </a:r>
          <a:r>
            <a:rPr lang="en-US" sz="1900" kern="1200" dirty="0"/>
            <a:t> </a:t>
          </a:r>
          <a:r>
            <a:rPr lang="en-US" sz="1900" kern="1200" dirty="0" err="1"/>
            <a:t>reittilentojen</a:t>
          </a:r>
          <a:r>
            <a:rPr lang="en-US" sz="1900" kern="1200" dirty="0"/>
            <a:t> </a:t>
          </a:r>
          <a:r>
            <a:rPr lang="en-US" sz="1900" kern="1200" dirty="0" err="1"/>
            <a:t>voimakas</a:t>
          </a:r>
          <a:r>
            <a:rPr lang="en-US" sz="1900" kern="1200" dirty="0"/>
            <a:t> </a:t>
          </a:r>
          <a:r>
            <a:rPr lang="en-US" sz="1900" kern="1200" dirty="0" err="1"/>
            <a:t>kasvu</a:t>
          </a:r>
          <a:endParaRPr lang="en-US" sz="1900" kern="1200" dirty="0"/>
        </a:p>
      </dsp:txBody>
      <dsp:txXfrm>
        <a:off x="0" y="2113662"/>
        <a:ext cx="4099304" cy="7045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4D7BCE-365C-407E-8633-31A60C63B47D}">
      <dsp:nvSpPr>
        <dsp:cNvPr id="0" name=""/>
        <dsp:cNvSpPr/>
      </dsp:nvSpPr>
      <dsp:spPr>
        <a:xfrm>
          <a:off x="0" y="0"/>
          <a:ext cx="42501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54BB13-43DC-4F9F-86ED-06873D080323}">
      <dsp:nvSpPr>
        <dsp:cNvPr id="0" name=""/>
        <dsp:cNvSpPr/>
      </dsp:nvSpPr>
      <dsp:spPr>
        <a:xfrm>
          <a:off x="0" y="0"/>
          <a:ext cx="4250174" cy="676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b="1" i="0" kern="1200" baseline="0"/>
            <a:t>Haasteellisia kehityskulkuja</a:t>
          </a:r>
          <a:endParaRPr lang="en-US" sz="1900" kern="1200" dirty="0"/>
        </a:p>
      </dsp:txBody>
      <dsp:txXfrm>
        <a:off x="0" y="0"/>
        <a:ext cx="4250174" cy="676492"/>
      </dsp:txXfrm>
    </dsp:sp>
    <dsp:sp modelId="{6B9EADDB-0FE8-4A80-B3BD-5A9C5CA12865}">
      <dsp:nvSpPr>
        <dsp:cNvPr id="0" name=""/>
        <dsp:cNvSpPr/>
      </dsp:nvSpPr>
      <dsp:spPr>
        <a:xfrm>
          <a:off x="0" y="676492"/>
          <a:ext cx="42501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1DBE40-A249-4EF0-9858-7476998FB980}">
      <dsp:nvSpPr>
        <dsp:cNvPr id="0" name=""/>
        <dsp:cNvSpPr/>
      </dsp:nvSpPr>
      <dsp:spPr>
        <a:xfrm>
          <a:off x="0" y="676492"/>
          <a:ext cx="4250174" cy="676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Muuttunut</a:t>
          </a:r>
          <a:r>
            <a:rPr lang="en-US" sz="1900" kern="1200" dirty="0"/>
            <a:t> </a:t>
          </a:r>
          <a:r>
            <a:rPr lang="en-US" sz="1900" kern="1200" dirty="0" err="1"/>
            <a:t>turvallisuusympäristö</a:t>
          </a:r>
          <a:r>
            <a:rPr lang="en-US" sz="1900" kern="1200" dirty="0"/>
            <a:t> </a:t>
          </a:r>
          <a:r>
            <a:rPr lang="en-US" sz="1900" kern="1200" dirty="0" err="1"/>
            <a:t>haastaa</a:t>
          </a:r>
          <a:r>
            <a:rPr lang="en-US" sz="1900" kern="1200" dirty="0"/>
            <a:t> </a:t>
          </a:r>
          <a:r>
            <a:rPr lang="en-US" sz="1900" kern="1200" dirty="0" err="1"/>
            <a:t>liikenneverkon</a:t>
          </a:r>
          <a:r>
            <a:rPr lang="en-US" sz="1900" kern="1200" dirty="0"/>
            <a:t> – </a:t>
          </a:r>
          <a:r>
            <a:rPr lang="en-US" sz="1900" kern="1200" dirty="0" err="1"/>
            <a:t>huoltovarmuus</a:t>
          </a:r>
          <a:r>
            <a:rPr lang="en-US" sz="1900" kern="1200" dirty="0"/>
            <a:t> </a:t>
          </a:r>
          <a:r>
            <a:rPr lang="en-US" sz="1900" kern="1200" dirty="0" err="1"/>
            <a:t>riski</a:t>
          </a:r>
          <a:r>
            <a:rPr lang="en-US" sz="1900" kern="1200" dirty="0"/>
            <a:t>  </a:t>
          </a:r>
        </a:p>
      </dsp:txBody>
      <dsp:txXfrm>
        <a:off x="0" y="676492"/>
        <a:ext cx="4250174" cy="676492"/>
      </dsp:txXfrm>
    </dsp:sp>
    <dsp:sp modelId="{5E13A873-B24E-401C-A9E2-69FFC53E64F2}">
      <dsp:nvSpPr>
        <dsp:cNvPr id="0" name=""/>
        <dsp:cNvSpPr/>
      </dsp:nvSpPr>
      <dsp:spPr>
        <a:xfrm>
          <a:off x="0" y="1352984"/>
          <a:ext cx="42501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9EB8DB-2BCB-45AC-B38B-4FDDEDEA6F45}">
      <dsp:nvSpPr>
        <dsp:cNvPr id="0" name=""/>
        <dsp:cNvSpPr/>
      </dsp:nvSpPr>
      <dsp:spPr>
        <a:xfrm>
          <a:off x="0" y="1352984"/>
          <a:ext cx="4250174" cy="676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b="0" i="0" kern="1200" baseline="0" dirty="0"/>
            <a:t>Kuljetusreittien toimintavarmuus</a:t>
          </a:r>
          <a:endParaRPr lang="en-US" sz="1900" kern="1200" dirty="0"/>
        </a:p>
      </dsp:txBody>
      <dsp:txXfrm>
        <a:off x="0" y="1352984"/>
        <a:ext cx="4250174" cy="676492"/>
      </dsp:txXfrm>
    </dsp:sp>
    <dsp:sp modelId="{C6BDE95E-A2FC-4A50-81DC-43D8E8D115F9}">
      <dsp:nvSpPr>
        <dsp:cNvPr id="0" name=""/>
        <dsp:cNvSpPr/>
      </dsp:nvSpPr>
      <dsp:spPr>
        <a:xfrm>
          <a:off x="0" y="2029476"/>
          <a:ext cx="42501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0FA54E-B573-4FD1-893E-8BA85C2D5419}">
      <dsp:nvSpPr>
        <dsp:cNvPr id="0" name=""/>
        <dsp:cNvSpPr/>
      </dsp:nvSpPr>
      <dsp:spPr>
        <a:xfrm>
          <a:off x="0" y="2029476"/>
          <a:ext cx="4250174" cy="676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Tietoliikenneyhteyksien</a:t>
          </a:r>
          <a:r>
            <a:rPr lang="en-US" sz="1900" kern="1200" dirty="0"/>
            <a:t> </a:t>
          </a:r>
          <a:r>
            <a:rPr lang="en-US" sz="1900" kern="1200" dirty="0" err="1"/>
            <a:t>riittämättömyys</a:t>
          </a:r>
          <a:r>
            <a:rPr lang="en-US" sz="1900" kern="1200" dirty="0"/>
            <a:t> ja </a:t>
          </a:r>
          <a:r>
            <a:rPr lang="en-US" sz="1900" kern="1200" dirty="0" err="1"/>
            <a:t>katvealueet</a:t>
          </a:r>
          <a:endParaRPr lang="en-US" sz="1900" kern="1200" dirty="0"/>
        </a:p>
      </dsp:txBody>
      <dsp:txXfrm>
        <a:off x="0" y="2029476"/>
        <a:ext cx="4250174" cy="6764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56AEE7-F8A4-4343-8C21-28DAADEB15F1}">
      <dsp:nvSpPr>
        <dsp:cNvPr id="0" name=""/>
        <dsp:cNvSpPr/>
      </dsp:nvSpPr>
      <dsp:spPr>
        <a:xfrm>
          <a:off x="0" y="0"/>
          <a:ext cx="59402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0073D4-B9D5-45D4-A58F-33D55E09D0EE}">
      <dsp:nvSpPr>
        <dsp:cNvPr id="0" name=""/>
        <dsp:cNvSpPr/>
      </dsp:nvSpPr>
      <dsp:spPr>
        <a:xfrm>
          <a:off x="0" y="0"/>
          <a:ext cx="5940287" cy="649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i="0" kern="1200" baseline="0" dirty="0"/>
            <a:t>Positiivisia kehityskulkuja</a:t>
          </a:r>
          <a:endParaRPr lang="en-US" sz="2000" kern="1200" dirty="0"/>
        </a:p>
      </dsp:txBody>
      <dsp:txXfrm>
        <a:off x="0" y="0"/>
        <a:ext cx="5940287" cy="649233"/>
      </dsp:txXfrm>
    </dsp:sp>
    <dsp:sp modelId="{807EB80D-7EE3-448D-BE3C-58A9CE726624}">
      <dsp:nvSpPr>
        <dsp:cNvPr id="0" name=""/>
        <dsp:cNvSpPr/>
      </dsp:nvSpPr>
      <dsp:spPr>
        <a:xfrm>
          <a:off x="0" y="649233"/>
          <a:ext cx="59402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355CFB-3622-403A-810A-E9913E188257}">
      <dsp:nvSpPr>
        <dsp:cNvPr id="0" name=""/>
        <dsp:cNvSpPr/>
      </dsp:nvSpPr>
      <dsp:spPr>
        <a:xfrm>
          <a:off x="0" y="649233"/>
          <a:ext cx="5940287" cy="649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0" i="0" kern="1200" baseline="0" dirty="0"/>
            <a:t>EU:n raaka-aineiden aloite ja puolustusyhteistyö tuo kiinnostusta</a:t>
          </a:r>
          <a:endParaRPr lang="en-US" sz="2000" kern="1200" dirty="0"/>
        </a:p>
      </dsp:txBody>
      <dsp:txXfrm>
        <a:off x="0" y="649233"/>
        <a:ext cx="5940287" cy="649233"/>
      </dsp:txXfrm>
    </dsp:sp>
    <dsp:sp modelId="{451137B5-7B20-47DA-9A89-B23765C268E9}">
      <dsp:nvSpPr>
        <dsp:cNvPr id="0" name=""/>
        <dsp:cNvSpPr/>
      </dsp:nvSpPr>
      <dsp:spPr>
        <a:xfrm>
          <a:off x="0" y="1298467"/>
          <a:ext cx="59402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0F2D60-6356-4292-97EC-ACB20F9C3F08}">
      <dsp:nvSpPr>
        <dsp:cNvPr id="0" name=""/>
        <dsp:cNvSpPr/>
      </dsp:nvSpPr>
      <dsp:spPr>
        <a:xfrm>
          <a:off x="0" y="1298467"/>
          <a:ext cx="5940287" cy="649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0" i="0" kern="1200" baseline="0" dirty="0"/>
            <a:t>Matkailu toipunut ja voimistuu monipuolisesti</a:t>
          </a:r>
          <a:endParaRPr lang="en-US" sz="2000" kern="1200" dirty="0"/>
        </a:p>
      </dsp:txBody>
      <dsp:txXfrm>
        <a:off x="0" y="1298467"/>
        <a:ext cx="5940287" cy="649233"/>
      </dsp:txXfrm>
    </dsp:sp>
    <dsp:sp modelId="{DE4907E6-DEC2-4AAB-AED6-93E6183F50EE}">
      <dsp:nvSpPr>
        <dsp:cNvPr id="0" name=""/>
        <dsp:cNvSpPr/>
      </dsp:nvSpPr>
      <dsp:spPr>
        <a:xfrm>
          <a:off x="0" y="1947702"/>
          <a:ext cx="59402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670684-D1AC-4AB4-A8A7-0E84A1734ED2}">
      <dsp:nvSpPr>
        <dsp:cNvPr id="0" name=""/>
        <dsp:cNvSpPr/>
      </dsp:nvSpPr>
      <dsp:spPr>
        <a:xfrm>
          <a:off x="0" y="1947701"/>
          <a:ext cx="5940287" cy="649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0" i="0" kern="1200" baseline="0" dirty="0"/>
            <a:t>Teollisen kiertotalouden (rajat-ylittävä) potentiaali</a:t>
          </a:r>
          <a:endParaRPr lang="en-US" sz="2000" kern="1200" dirty="0"/>
        </a:p>
      </dsp:txBody>
      <dsp:txXfrm>
        <a:off x="0" y="1947701"/>
        <a:ext cx="5940287" cy="64923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A03D73-088D-497B-8739-B644F418B58D}">
      <dsp:nvSpPr>
        <dsp:cNvPr id="0" name=""/>
        <dsp:cNvSpPr/>
      </dsp:nvSpPr>
      <dsp:spPr>
        <a:xfrm>
          <a:off x="0" y="0"/>
          <a:ext cx="757819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D4227F-CA52-4AA6-97B4-EA73680CF0BA}">
      <dsp:nvSpPr>
        <dsp:cNvPr id="0" name=""/>
        <dsp:cNvSpPr/>
      </dsp:nvSpPr>
      <dsp:spPr>
        <a:xfrm>
          <a:off x="0" y="0"/>
          <a:ext cx="7578194" cy="789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i="0" kern="1200" baseline="0" dirty="0"/>
            <a:t>Haasteellisia kehityskulkuja</a:t>
          </a:r>
          <a:endParaRPr lang="en-US" sz="2000" kern="1200" dirty="0"/>
        </a:p>
      </dsp:txBody>
      <dsp:txXfrm>
        <a:off x="0" y="0"/>
        <a:ext cx="7578194" cy="789667"/>
      </dsp:txXfrm>
    </dsp:sp>
    <dsp:sp modelId="{5E13A873-B24E-401C-A9E2-69FFC53E64F2}">
      <dsp:nvSpPr>
        <dsp:cNvPr id="0" name=""/>
        <dsp:cNvSpPr/>
      </dsp:nvSpPr>
      <dsp:spPr>
        <a:xfrm>
          <a:off x="0" y="789667"/>
          <a:ext cx="757819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9EB8DB-2BCB-45AC-B38B-4FDDEDEA6F45}">
      <dsp:nvSpPr>
        <dsp:cNvPr id="0" name=""/>
        <dsp:cNvSpPr/>
      </dsp:nvSpPr>
      <dsp:spPr>
        <a:xfrm>
          <a:off x="0" y="789667"/>
          <a:ext cx="7578194" cy="789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Kärkitoimialat</a:t>
          </a:r>
          <a:r>
            <a:rPr lang="en-US" sz="2000" kern="1200" dirty="0"/>
            <a:t> </a:t>
          </a:r>
          <a:r>
            <a:rPr lang="en-US" sz="2000" kern="1200" dirty="0" err="1"/>
            <a:t>alttiita</a:t>
          </a:r>
          <a:r>
            <a:rPr lang="en-US" sz="2000" kern="1200" dirty="0"/>
            <a:t> </a:t>
          </a:r>
          <a:r>
            <a:rPr lang="en-US" sz="2000" kern="1200" dirty="0" err="1"/>
            <a:t>globaaleille</a:t>
          </a:r>
          <a:r>
            <a:rPr lang="en-US" sz="2000" kern="1200" dirty="0"/>
            <a:t> </a:t>
          </a:r>
          <a:r>
            <a:rPr lang="en-US" sz="2000" kern="1200" dirty="0" err="1"/>
            <a:t>suhdanteille</a:t>
          </a:r>
          <a:r>
            <a:rPr lang="en-US" sz="2000" kern="1200" dirty="0"/>
            <a:t> ja </a:t>
          </a:r>
          <a:r>
            <a:rPr lang="en-US" sz="2000" kern="1200" dirty="0" err="1"/>
            <a:t>lainsäädännön</a:t>
          </a:r>
          <a:r>
            <a:rPr lang="en-US" sz="2000" kern="1200" dirty="0"/>
            <a:t> </a:t>
          </a:r>
          <a:r>
            <a:rPr lang="en-US" sz="2000" kern="1200" dirty="0" err="1"/>
            <a:t>muutoksille</a:t>
          </a:r>
          <a:endParaRPr lang="en-US" sz="2000" kern="1200" dirty="0"/>
        </a:p>
      </dsp:txBody>
      <dsp:txXfrm>
        <a:off x="0" y="789667"/>
        <a:ext cx="7578194" cy="789667"/>
      </dsp:txXfrm>
    </dsp:sp>
    <dsp:sp modelId="{F36F6874-926F-4A6B-9F8D-780BC06E49E2}">
      <dsp:nvSpPr>
        <dsp:cNvPr id="0" name=""/>
        <dsp:cNvSpPr/>
      </dsp:nvSpPr>
      <dsp:spPr>
        <a:xfrm>
          <a:off x="0" y="1579334"/>
          <a:ext cx="757819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3830B5-AC28-4128-B5E2-AE34C4FCC388}">
      <dsp:nvSpPr>
        <dsp:cNvPr id="0" name=""/>
        <dsp:cNvSpPr/>
      </dsp:nvSpPr>
      <dsp:spPr>
        <a:xfrm>
          <a:off x="0" y="1579334"/>
          <a:ext cx="7578194" cy="789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fi-FI" sz="2000" kern="1200" dirty="0"/>
            <a:t>Maatalouden rakennekehitys</a:t>
          </a:r>
          <a:endParaRPr lang="en-US" sz="2000" kern="1200" dirty="0"/>
        </a:p>
      </dsp:txBody>
      <dsp:txXfrm>
        <a:off x="0" y="1579334"/>
        <a:ext cx="7578194" cy="789667"/>
      </dsp:txXfrm>
    </dsp:sp>
    <dsp:sp modelId="{3B473394-0714-486C-BD88-10CA98F555B0}">
      <dsp:nvSpPr>
        <dsp:cNvPr id="0" name=""/>
        <dsp:cNvSpPr/>
      </dsp:nvSpPr>
      <dsp:spPr>
        <a:xfrm>
          <a:off x="0" y="2369001"/>
          <a:ext cx="757819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A0F46C-855E-4FA2-ACA6-FFB675276439}">
      <dsp:nvSpPr>
        <dsp:cNvPr id="0" name=""/>
        <dsp:cNvSpPr/>
      </dsp:nvSpPr>
      <dsp:spPr>
        <a:xfrm>
          <a:off x="0" y="2369001"/>
          <a:ext cx="7578194" cy="789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fi-FI" sz="2000" kern="1200" dirty="0"/>
            <a:t>TKI-toiminnan kasvun hitaus ja keskisuurten yritysten pieni määrä</a:t>
          </a:r>
          <a:endParaRPr lang="en-US" sz="2000" kern="1200" dirty="0"/>
        </a:p>
      </dsp:txBody>
      <dsp:txXfrm>
        <a:off x="0" y="2369001"/>
        <a:ext cx="7578194" cy="78966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56AEE7-F8A4-4343-8C21-28DAADEB15F1}">
      <dsp:nvSpPr>
        <dsp:cNvPr id="0" name=""/>
        <dsp:cNvSpPr/>
      </dsp:nvSpPr>
      <dsp:spPr>
        <a:xfrm>
          <a:off x="0" y="0"/>
          <a:ext cx="57225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0073D4-B9D5-45D4-A58F-33D55E09D0EE}">
      <dsp:nvSpPr>
        <dsp:cNvPr id="0" name=""/>
        <dsp:cNvSpPr/>
      </dsp:nvSpPr>
      <dsp:spPr>
        <a:xfrm>
          <a:off x="0" y="0"/>
          <a:ext cx="5722531" cy="629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i="0" kern="1200" baseline="0" dirty="0"/>
            <a:t>Positiivisia kehityskulkuja</a:t>
          </a:r>
          <a:endParaRPr lang="en-US" sz="2000" kern="1200" dirty="0"/>
        </a:p>
      </dsp:txBody>
      <dsp:txXfrm>
        <a:off x="0" y="0"/>
        <a:ext cx="5722531" cy="629644"/>
      </dsp:txXfrm>
    </dsp:sp>
    <dsp:sp modelId="{807EB80D-7EE3-448D-BE3C-58A9CE726624}">
      <dsp:nvSpPr>
        <dsp:cNvPr id="0" name=""/>
        <dsp:cNvSpPr/>
      </dsp:nvSpPr>
      <dsp:spPr>
        <a:xfrm>
          <a:off x="0" y="629644"/>
          <a:ext cx="57225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355CFB-3622-403A-810A-E9913E188257}">
      <dsp:nvSpPr>
        <dsp:cNvPr id="0" name=""/>
        <dsp:cNvSpPr/>
      </dsp:nvSpPr>
      <dsp:spPr>
        <a:xfrm>
          <a:off x="0" y="629644"/>
          <a:ext cx="5722531" cy="629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0" i="0" kern="1200" baseline="0" dirty="0"/>
            <a:t>Työllisyyden kehityskuva koko maata myönteisempi</a:t>
          </a:r>
          <a:endParaRPr lang="en-US" sz="2000" kern="1200" dirty="0"/>
        </a:p>
      </dsp:txBody>
      <dsp:txXfrm>
        <a:off x="0" y="629644"/>
        <a:ext cx="5722531" cy="629644"/>
      </dsp:txXfrm>
    </dsp:sp>
    <dsp:sp modelId="{E8C9820D-35DC-4DEC-8D30-97C461C21B7F}">
      <dsp:nvSpPr>
        <dsp:cNvPr id="0" name=""/>
        <dsp:cNvSpPr/>
      </dsp:nvSpPr>
      <dsp:spPr>
        <a:xfrm>
          <a:off x="0" y="1259289"/>
          <a:ext cx="57225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E948F9-C1A5-4BC1-A87E-67D0E1A2B7BB}">
      <dsp:nvSpPr>
        <dsp:cNvPr id="0" name=""/>
        <dsp:cNvSpPr/>
      </dsp:nvSpPr>
      <dsp:spPr>
        <a:xfrm>
          <a:off x="0" y="1259289"/>
          <a:ext cx="5722531" cy="629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0" i="0" kern="1200" baseline="0" dirty="0"/>
            <a:t>Etätyö, uudenlaiset työjärjestelyt ja digitalisaatio</a:t>
          </a:r>
          <a:endParaRPr lang="en-US" sz="2000" kern="1200" dirty="0"/>
        </a:p>
      </dsp:txBody>
      <dsp:txXfrm>
        <a:off x="0" y="1259289"/>
        <a:ext cx="5722531" cy="629644"/>
      </dsp:txXfrm>
    </dsp:sp>
    <dsp:sp modelId="{E481B1D1-CEF1-4A7F-A778-CEF7C73262B9}">
      <dsp:nvSpPr>
        <dsp:cNvPr id="0" name=""/>
        <dsp:cNvSpPr/>
      </dsp:nvSpPr>
      <dsp:spPr>
        <a:xfrm>
          <a:off x="0" y="1888935"/>
          <a:ext cx="57225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637877-E99C-4FF4-8C76-06E0434E12AC}">
      <dsp:nvSpPr>
        <dsp:cNvPr id="0" name=""/>
        <dsp:cNvSpPr/>
      </dsp:nvSpPr>
      <dsp:spPr>
        <a:xfrm>
          <a:off x="0" y="1888934"/>
          <a:ext cx="5722531" cy="629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Tiivis</a:t>
          </a:r>
          <a:r>
            <a:rPr lang="en-US" sz="2000" kern="1200" dirty="0"/>
            <a:t> </a:t>
          </a:r>
          <a:r>
            <a:rPr lang="en-US" sz="2000" kern="1200" dirty="0" err="1"/>
            <a:t>yhteistyö</a:t>
          </a:r>
          <a:r>
            <a:rPr lang="en-US" sz="2000" kern="1200" dirty="0"/>
            <a:t> </a:t>
          </a:r>
          <a:r>
            <a:rPr lang="en-US" sz="2000" kern="1200" dirty="0" err="1"/>
            <a:t>alueen</a:t>
          </a:r>
          <a:r>
            <a:rPr lang="en-US" sz="2000" kern="1200" dirty="0"/>
            <a:t> </a:t>
          </a:r>
          <a:r>
            <a:rPr lang="en-US" sz="2000" kern="1200" dirty="0" err="1"/>
            <a:t>toimijoiden</a:t>
          </a:r>
          <a:r>
            <a:rPr lang="en-US" sz="2000" kern="1200" dirty="0"/>
            <a:t> </a:t>
          </a:r>
          <a:r>
            <a:rPr lang="en-US" sz="2000" kern="1200" dirty="0" err="1"/>
            <a:t>välillä</a:t>
          </a:r>
          <a:endParaRPr lang="en-US" sz="2000" kern="1200" dirty="0"/>
        </a:p>
      </dsp:txBody>
      <dsp:txXfrm>
        <a:off x="0" y="1888934"/>
        <a:ext cx="5722531" cy="62964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E9A6B3-47EA-454F-AC95-44E20E05DAF8}">
      <dsp:nvSpPr>
        <dsp:cNvPr id="0" name=""/>
        <dsp:cNvSpPr/>
      </dsp:nvSpPr>
      <dsp:spPr>
        <a:xfrm>
          <a:off x="0" y="0"/>
          <a:ext cx="416086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BDB532-864E-4813-8B68-23B86E254491}">
      <dsp:nvSpPr>
        <dsp:cNvPr id="0" name=""/>
        <dsp:cNvSpPr/>
      </dsp:nvSpPr>
      <dsp:spPr>
        <a:xfrm>
          <a:off x="0" y="0"/>
          <a:ext cx="4160862" cy="642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i="0" kern="1200" baseline="0" dirty="0"/>
            <a:t>Haasteellisia kehityskulkuja</a:t>
          </a:r>
          <a:endParaRPr lang="en-US" sz="2000" kern="1200" dirty="0"/>
        </a:p>
      </dsp:txBody>
      <dsp:txXfrm>
        <a:off x="0" y="0"/>
        <a:ext cx="4160862" cy="642621"/>
      </dsp:txXfrm>
    </dsp:sp>
    <dsp:sp modelId="{6B9EADDB-0FE8-4A80-B3BD-5A9C5CA12865}">
      <dsp:nvSpPr>
        <dsp:cNvPr id="0" name=""/>
        <dsp:cNvSpPr/>
      </dsp:nvSpPr>
      <dsp:spPr>
        <a:xfrm>
          <a:off x="0" y="642621"/>
          <a:ext cx="416086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1DBE40-A249-4EF0-9858-7476998FB980}">
      <dsp:nvSpPr>
        <dsp:cNvPr id="0" name=""/>
        <dsp:cNvSpPr/>
      </dsp:nvSpPr>
      <dsp:spPr>
        <a:xfrm>
          <a:off x="0" y="642621"/>
          <a:ext cx="4160862" cy="642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0" i="0" kern="1200" baseline="0" dirty="0"/>
            <a:t>Eläköityminen</a:t>
          </a:r>
          <a:endParaRPr lang="en-US" sz="2000" kern="1200" dirty="0"/>
        </a:p>
      </dsp:txBody>
      <dsp:txXfrm>
        <a:off x="0" y="642621"/>
        <a:ext cx="4160862" cy="642621"/>
      </dsp:txXfrm>
    </dsp:sp>
    <dsp:sp modelId="{5E13A873-B24E-401C-A9E2-69FFC53E64F2}">
      <dsp:nvSpPr>
        <dsp:cNvPr id="0" name=""/>
        <dsp:cNvSpPr/>
      </dsp:nvSpPr>
      <dsp:spPr>
        <a:xfrm>
          <a:off x="0" y="1285243"/>
          <a:ext cx="416086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9EB8DB-2BCB-45AC-B38B-4FDDEDEA6F45}">
      <dsp:nvSpPr>
        <dsp:cNvPr id="0" name=""/>
        <dsp:cNvSpPr/>
      </dsp:nvSpPr>
      <dsp:spPr>
        <a:xfrm>
          <a:off x="0" y="1285243"/>
          <a:ext cx="4160862" cy="642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0" i="0" kern="1200" baseline="0" dirty="0"/>
            <a:t>Työvoiman saatavuus</a:t>
          </a:r>
          <a:endParaRPr lang="en-US" sz="2000" kern="1200" dirty="0"/>
        </a:p>
      </dsp:txBody>
      <dsp:txXfrm>
        <a:off x="0" y="1285243"/>
        <a:ext cx="4160862" cy="642621"/>
      </dsp:txXfrm>
    </dsp:sp>
    <dsp:sp modelId="{FD797169-F026-420B-9CDD-9895AB71F927}">
      <dsp:nvSpPr>
        <dsp:cNvPr id="0" name=""/>
        <dsp:cNvSpPr/>
      </dsp:nvSpPr>
      <dsp:spPr>
        <a:xfrm>
          <a:off x="0" y="1927865"/>
          <a:ext cx="416086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3A65BB-8B5A-415A-BB9D-5ECDBF188765}">
      <dsp:nvSpPr>
        <dsp:cNvPr id="0" name=""/>
        <dsp:cNvSpPr/>
      </dsp:nvSpPr>
      <dsp:spPr>
        <a:xfrm>
          <a:off x="0" y="1927865"/>
          <a:ext cx="4160862" cy="642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0" i="0" kern="1200" baseline="0" dirty="0"/>
            <a:t>Koulutusvientimaakunta</a:t>
          </a:r>
          <a:endParaRPr lang="en-US" sz="2000" kern="1200" dirty="0"/>
        </a:p>
      </dsp:txBody>
      <dsp:txXfrm>
        <a:off x="0" y="1927865"/>
        <a:ext cx="4160862" cy="6426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1514B8-F190-479C-8372-1FAA138BE543}" type="datetimeFigureOut">
              <a:rPr lang="fi-FI" smtClean="0"/>
              <a:t>13.3.2024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DF4EA5-2932-4F54-AF7D-9BA26FF80D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09734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28FD06-0402-4352-A143-D32346E23542}" type="datetimeFigureOut">
              <a:rPr lang="fi-FI" smtClean="0"/>
              <a:t>13.3.2024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E2746-7E1F-4A78-ACCC-3CE6984CAFC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6739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7E2746-7E1F-4A78-ACCC-3CE6984CAFC1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7101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1200" b="1" dirty="0"/>
              <a:t>Lappi on lähtenyt 2020-luvulle huomattavasti paremmin kortein kuin maakunta lähti 2010-luvulle:</a:t>
            </a:r>
          </a:p>
          <a:p>
            <a:r>
              <a:rPr lang="fi-FI" sz="1200" dirty="0"/>
              <a:t>Väestönkehitys on vahvistunut ja alue on ollut vahvasti ja kasvavasti vetovoimainen</a:t>
            </a:r>
          </a:p>
          <a:p>
            <a:r>
              <a:rPr lang="fi-FI" sz="1200" dirty="0"/>
              <a:t>Muuttovoittojen rakenne on mielekäs alueelle</a:t>
            </a:r>
          </a:p>
          <a:p>
            <a:r>
              <a:rPr lang="fi-FI" sz="1200" dirty="0"/>
              <a:t>Työpaikkakehitys on ollut suhteellisen vahvaa</a:t>
            </a:r>
          </a:p>
          <a:p>
            <a:r>
              <a:rPr lang="fi-FI" sz="1200" dirty="0"/>
              <a:t>Vapaa-ajan asukkaiden ja matkailijoiden huomattava ja kasvava merkitys tämän lisäksi.</a:t>
            </a:r>
          </a:p>
          <a:p>
            <a:r>
              <a:rPr lang="fi-FI" sz="1200" dirty="0"/>
              <a:t>Myös maahanmuuton merkitys on kasvussa ja voi tarjota jokerikortin kehitykselle ja työvoimalle.</a:t>
            </a:r>
          </a:p>
          <a:p>
            <a:pPr marL="0" indent="0">
              <a:buNone/>
            </a:pPr>
            <a:r>
              <a:rPr lang="fi-FI" sz="1200" b="1" dirty="0"/>
              <a:t>Maakunta on ehkä tehnyt vahvimman käännöksen elinvoimassa Suomen maakunnista 1990-luvun jälkeen!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7E2746-7E1F-4A78-ACCC-3CE6984CAFC1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9538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7E2746-7E1F-4A78-ACCC-3CE6984CAFC1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9934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Koko Lapin metsäpinta-alasta (</a:t>
            </a:r>
            <a:r>
              <a:rPr lang="fi-FI" dirty="0" err="1"/>
              <a:t>metsä-ja</a:t>
            </a:r>
            <a:r>
              <a:rPr lang="fi-FI"/>
              <a:t> kitumaa) </a:t>
            </a:r>
            <a:r>
              <a:rPr lang="fi-FI" dirty="0"/>
              <a:t>on suojeltu 28% eli eniten </a:t>
            </a:r>
            <a:r>
              <a:rPr lang="fi-FI"/>
              <a:t>koko Suomessa. 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7E2746-7E1F-4A78-ACCC-3CE6984CAFC1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9613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7E2746-7E1F-4A78-ACCC-3CE6984CAFC1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0287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7E2746-7E1F-4A78-ACCC-3CE6984CAFC1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1747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D02FA1-55E2-8564-B284-5501B4E895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5291E07-4C74-8969-C376-A3DAF47820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3CDB9EB-B53F-F2F6-1D64-E8FAA715A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1-2-2024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191ED0B-0FBF-8FEE-237A-BB3CD819E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DF09A35-8BB8-442F-3379-C0EC6DC5C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806AD-C0F3-42EB-B50F-8DAA120F4FE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8906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4446B1-4AB6-1131-FE92-5AFFB6A7C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9E2F41E4-4990-4945-14AD-7262A8A403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CF1074-86FA-D44B-FDDC-CFC3D8307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1-2-2024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D98D3B0-2808-807B-5C6A-4B6B4EF39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B6D25F4-92BE-00C5-A80E-88405E3E6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806AD-C0F3-42EB-B50F-8DAA120F4FE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3552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38D3E735-41EA-AE45-492E-B3ABB9D3EC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E0E80C9-15A4-460E-CFEB-247ED83B62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08E13FB-DAD4-483C-C244-0E3431AE7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1-2-2024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4B9A9F1-9383-220D-0B90-E2D13B703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315D671-A797-414A-F4CB-19D748E0B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806AD-C0F3-42EB-B50F-8DAA120F4FE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923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501DFBB-EC31-4CCD-E47F-D80C89308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1FE4FA-6909-BBE2-8CB7-5E335295CE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440F5C6-CBAC-F9FC-D3B4-E9AC75530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1-2-2024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2AFE038-9B4E-8988-8FE0-19AC07571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02F4C70-CA57-8C06-A35B-AC782EFDB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806AD-C0F3-42EB-B50F-8DAA120F4FE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4842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C555A8-0677-900B-F2CF-91879CBA3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8DA1319-0C7D-A1F3-BE6A-1A5FFFB27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B97A41C-B5EA-5188-4717-ED511E622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1-2-2024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791453C-0377-2B0B-E122-20090C35D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6FB93A4-2ABF-C6F5-03C8-0E5B6A4B7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806AD-C0F3-42EB-B50F-8DAA120F4FE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2982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D5CCFD-AACA-8D80-BD42-3BBF85A1F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160C415-AF38-B62C-EE61-A65F1D042C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62C8E4E-73B0-D79E-916F-C92F8CBDA7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EFD71A2-1E78-9024-5443-22D59430A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1-2-2024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A8F7921-60E3-44B3-4CBD-8F6E26B75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B4B687A-6337-C781-2500-DA13D0339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806AD-C0F3-42EB-B50F-8DAA120F4FE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8158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250DD5-3E54-6F3A-5101-6FC2235E1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175FBBB-0EF9-CEF4-3B40-1B357164E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CF8BA5D-8031-EC3F-4FB8-C78034222A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C978B6F-DB81-93E0-2AC5-EBE4999193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771D7F0-84F3-8A44-420C-99ED980B2B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7F57EB8F-4F4F-DA3E-1889-FEBB99306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1-2-2024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9FCF5970-FCE5-F7C7-D461-50CB6A721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EA34AA-E972-D7AD-EE84-97231E98D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806AD-C0F3-42EB-B50F-8DAA120F4FE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6901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1BB7DA-4880-6450-8DEF-F59EC0CCC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B40A8A9-A918-B6E8-7C2F-909F86246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1-2-2024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A3BDE9C-66D2-329C-DADC-0004E6023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67DFD41-70B8-951A-54B8-57A6FBCE9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806AD-C0F3-42EB-B50F-8DAA120F4FE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921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47DE003-B9AE-D1CE-FC3B-D2EAD2744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1-2-2024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F2EED0B-66D7-13DA-5139-A0681B9C6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8B7958A-8454-AFED-FFF9-82F1D9F92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806AD-C0F3-42EB-B50F-8DAA120F4FE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9997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D3D54D-0AE1-A98D-7A64-EDADBE2ED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FE1EDA5-DA19-55FE-BE01-6D802D36B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AEA1CC3-3E47-850B-B125-FEC35E8B4B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F7EFE7C-6EA3-9051-580F-71847465C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1-2-2024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7D2A35D-6350-00B5-6B3D-A076A465F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5278164-B292-16CF-B132-8528A7E8A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806AD-C0F3-42EB-B50F-8DAA120F4FE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9970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B3614AF-B9C2-2906-01D1-FD7DDBC7B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98D160B9-FA58-BB06-F8C5-9EC59D7045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705A10D-3F21-A72D-3B7F-E6DC65D832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F1B8A15-6DC5-D547-CC58-DA28CCA99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1-2-2024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2BD429E-6AB5-0D8E-266F-633E92616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2524A41-A9E9-4531-141E-CFFA8B195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806AD-C0F3-42EB-B50F-8DAA120F4FE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8350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68124A95-5E4A-8B78-3105-D8BF10E32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B8BF6BA-9B10-CBE0-6ED0-42E92528A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1DCF2BD-DEB9-85EE-AA2E-95A628E002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1-2-2024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28945ED-D966-3C6F-E335-87F89EF71F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AFE8692-AB30-A5B6-73B0-705BA7FFE7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806AD-C0F3-42EB-B50F-8DAA120F4FE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6256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5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2.png"/><Relationship Id="rId10" Type="http://schemas.microsoft.com/office/2007/relationships/diagramDrawing" Target="../diagrams/drawing2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3.xml"/><Relationship Id="rId12" Type="http://schemas.openxmlformats.org/officeDocument/2006/relationships/hyperlink" Target="https://www.hiilineutraalisuomi.fi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7.png"/><Relationship Id="rId5" Type="http://schemas.openxmlformats.org/officeDocument/2006/relationships/diagramLayout" Target="../diagrams/layout3.xml"/><Relationship Id="rId10" Type="http://schemas.openxmlformats.org/officeDocument/2006/relationships/image" Target="../media/image3.png"/><Relationship Id="rId4" Type="http://schemas.openxmlformats.org/officeDocument/2006/relationships/diagramData" Target="../diagrams/data3.xml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openxmlformats.org/officeDocument/2006/relationships/diagramQuickStyle" Target="../diagrams/quickStyle5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4.xml"/><Relationship Id="rId12" Type="http://schemas.openxmlformats.org/officeDocument/2006/relationships/diagramLayout" Target="../diagrams/layout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11" Type="http://schemas.openxmlformats.org/officeDocument/2006/relationships/diagramData" Target="../diagrams/data5.xml"/><Relationship Id="rId5" Type="http://schemas.openxmlformats.org/officeDocument/2006/relationships/diagramLayout" Target="../diagrams/layout4.xml"/><Relationship Id="rId15" Type="http://schemas.microsoft.com/office/2007/relationships/diagramDrawing" Target="../diagrams/drawing5.xml"/><Relationship Id="rId10" Type="http://schemas.openxmlformats.org/officeDocument/2006/relationships/image" Target="../media/image3.png"/><Relationship Id="rId4" Type="http://schemas.openxmlformats.org/officeDocument/2006/relationships/diagramData" Target="../diagrams/data4.xml"/><Relationship Id="rId9" Type="http://schemas.openxmlformats.org/officeDocument/2006/relationships/image" Target="../media/image2.png"/><Relationship Id="rId14" Type="http://schemas.openxmlformats.org/officeDocument/2006/relationships/diagramColors" Target="../diagrams/colors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13" Type="http://schemas.openxmlformats.org/officeDocument/2006/relationships/diagramLayout" Target="../diagrams/layout7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6.xml"/><Relationship Id="rId12" Type="http://schemas.openxmlformats.org/officeDocument/2006/relationships/diagramData" Target="../diagrams/data7.xml"/><Relationship Id="rId2" Type="http://schemas.openxmlformats.org/officeDocument/2006/relationships/notesSlide" Target="../notesSlides/notesSlide5.xml"/><Relationship Id="rId1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11" Type="http://schemas.microsoft.com/office/2007/relationships/hdphoto" Target="../media/hdphoto1.wdp"/><Relationship Id="rId5" Type="http://schemas.openxmlformats.org/officeDocument/2006/relationships/diagramData" Target="../diagrams/data6.xml"/><Relationship Id="rId15" Type="http://schemas.openxmlformats.org/officeDocument/2006/relationships/diagramColors" Target="../diagrams/colors7.xml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microsoft.com/office/2007/relationships/diagramDrawing" Target="../diagrams/drawing6.xml"/><Relationship Id="rId14" Type="http://schemas.openxmlformats.org/officeDocument/2006/relationships/diagramQuickStyle" Target="../diagrams/quickStyl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diagramColors" Target="../diagrams/colors9.xml"/><Relationship Id="rId3" Type="http://schemas.openxmlformats.org/officeDocument/2006/relationships/diagramLayout" Target="../diagrams/layout8.xml"/><Relationship Id="rId7" Type="http://schemas.openxmlformats.org/officeDocument/2006/relationships/image" Target="../media/image3.png"/><Relationship Id="rId12" Type="http://schemas.openxmlformats.org/officeDocument/2006/relationships/diagramQuickStyle" Target="../diagrams/quickStyle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openxmlformats.org/officeDocument/2006/relationships/diagramLayout" Target="../diagrams/layout9.xml"/><Relationship Id="rId5" Type="http://schemas.openxmlformats.org/officeDocument/2006/relationships/diagramColors" Target="../diagrams/colors8.xml"/><Relationship Id="rId10" Type="http://schemas.openxmlformats.org/officeDocument/2006/relationships/diagramData" Target="../diagrams/data9.xml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11.png"/><Relationship Id="rId14" Type="http://schemas.microsoft.com/office/2007/relationships/diagramDrawing" Target="../diagrams/drawing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12.png"/><Relationship Id="rId7" Type="http://schemas.openxmlformats.org/officeDocument/2006/relationships/diagramQuickStyle" Target="../diagrams/quickStyle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0.xml"/><Relationship Id="rId11" Type="http://schemas.openxmlformats.org/officeDocument/2006/relationships/image" Target="../media/image3.png"/><Relationship Id="rId5" Type="http://schemas.openxmlformats.org/officeDocument/2006/relationships/diagramData" Target="../diagrams/data10.xml"/><Relationship Id="rId10" Type="http://schemas.openxmlformats.org/officeDocument/2006/relationships/image" Target="../media/image2.png"/><Relationship Id="rId4" Type="http://schemas.openxmlformats.org/officeDocument/2006/relationships/image" Target="../media/image13.png"/><Relationship Id="rId9" Type="http://schemas.microsoft.com/office/2007/relationships/diagramDrawing" Target="../diagrams/drawin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18">
            <a:extLst>
              <a:ext uri="{FF2B5EF4-FFF2-40B4-BE49-F238E27FC236}">
                <a16:creationId xmlns:a16="http://schemas.microsoft.com/office/drawing/2014/main" id="{C18B47EC-880C-488C-A09F-1082C7675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0" y="0"/>
            <a:ext cx="1219285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7">
            <a:extLst>
              <a:ext uri="{FF2B5EF4-FFF2-40B4-BE49-F238E27FC236}">
                <a16:creationId xmlns:a16="http://schemas.microsoft.com/office/drawing/2014/main" id="{44BF5144-F7BD-4540-9CFD-700A8426D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0" y="1466224"/>
            <a:ext cx="5439902" cy="3925553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1803319439" descr="Kuva, joka sisältää kohteen tie, piha-, infrastruktuuri, Moottoritie&#10;&#10;Kuvaus luotu automaattisesti">
            <a:extLst>
              <a:ext uri="{FF2B5EF4-FFF2-40B4-BE49-F238E27FC236}">
                <a16:creationId xmlns:a16="http://schemas.microsoft.com/office/drawing/2014/main" id="{4CD0F189-DBED-4508-CBEF-606E4895C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288" y="2562225"/>
            <a:ext cx="5156200" cy="3419475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04C411DF-4041-933F-AF55-B1ED2A8F55C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37288" y="6048375"/>
            <a:ext cx="5156200" cy="166688"/>
          </a:xfrm>
          <a:prstGeom prst="rect">
            <a:avLst/>
          </a:prstGeom>
        </p:spPr>
      </p:pic>
      <p:pic>
        <p:nvPicPr>
          <p:cNvPr id="6" name="Picture 1" descr="Kuva, joka sisältää kohteen animaatio, kuvitus&#10;&#10;Kuvaus luotu automaattisesti">
            <a:extLst>
              <a:ext uri="{FF2B5EF4-FFF2-40B4-BE49-F238E27FC236}">
                <a16:creationId xmlns:a16="http://schemas.microsoft.com/office/drawing/2014/main" id="{A753E833-4D45-31AB-A2C2-1283A85D413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7288" y="641350"/>
            <a:ext cx="5156200" cy="185102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3F0A191-2B1E-F8AB-1C38-88B63E346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782" y="1950856"/>
            <a:ext cx="3261741" cy="295628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Lapin </a:t>
            </a:r>
            <a:r>
              <a:rPr lang="en-US" sz="4000" b="1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tilanne</a:t>
            </a: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 ja </a:t>
            </a:r>
            <a:r>
              <a:rPr lang="en-US" sz="4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kehityskuva</a:t>
            </a:r>
            <a:b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2023</a:t>
            </a:r>
            <a:b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b="1" dirty="0">
                <a:solidFill>
                  <a:srgbClr val="FFFFFF"/>
                </a:solidFill>
              </a:rPr>
              <a:t>1-2-2024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C4241FCA-26A6-07A1-9717-BA6081C46938}"/>
              </a:ext>
            </a:extLst>
          </p:cNvPr>
          <p:cNvSpPr txBox="1"/>
          <p:nvPr/>
        </p:nvSpPr>
        <p:spPr>
          <a:xfrm>
            <a:off x="8959241" y="5738038"/>
            <a:ext cx="60939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Lapin materiaalipankki | Petri Teppo</a:t>
            </a:r>
            <a:endParaRPr lang="fi-FI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4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wn Arrow 7">
            <a:extLst>
              <a:ext uri="{FF2B5EF4-FFF2-40B4-BE49-F238E27FC236}">
                <a16:creationId xmlns:a16="http://schemas.microsoft.com/office/drawing/2014/main" id="{B547373F-AF2E-4907-B442-9F902B387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100" y="-4763"/>
            <a:ext cx="3333749" cy="3338514"/>
          </a:xfrm>
          <a:prstGeom prst="downArrow">
            <a:avLst>
              <a:gd name="adj1" fmla="val 100000"/>
              <a:gd name="adj2" fmla="val 26890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3F0A191-2B1E-F8AB-1C38-88B63E346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0501"/>
            <a:ext cx="2886075" cy="2486024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/>
              </a:rPr>
              <a:t>Lapin </a:t>
            </a:r>
            <a:r>
              <a:rPr lang="en-US" sz="3600" b="1" dirty="0" err="1">
                <a:solidFill>
                  <a:schemeClr val="bg1"/>
                </a:solidFill>
                <a:effectLst/>
              </a:rPr>
              <a:t>väestökehitys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6" name="Picture 1" descr="Kuva, joka sisältää kohteen animaatio, kuvitus&#10;&#10;Kuvaus luotu automaattisesti">
            <a:extLst>
              <a:ext uri="{FF2B5EF4-FFF2-40B4-BE49-F238E27FC236}">
                <a16:creationId xmlns:a16="http://schemas.microsoft.com/office/drawing/2014/main" id="{AA6C5292-1BD2-3401-BB15-347FF85ACF7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4141" y="6181726"/>
            <a:ext cx="1499233" cy="550386"/>
          </a:xfrm>
          <a:prstGeom prst="rect">
            <a:avLst/>
          </a:prstGeom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BFA3883F-58D1-2122-8057-A3CC7778897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2435" y="6547166"/>
            <a:ext cx="5409565" cy="240665"/>
          </a:xfrm>
          <a:prstGeom prst="rect">
            <a:avLst/>
          </a:prstGeom>
        </p:spPr>
      </p:pic>
      <p:graphicFrame>
        <p:nvGraphicFramePr>
          <p:cNvPr id="19" name="Tekstiruutu 7">
            <a:extLst>
              <a:ext uri="{FF2B5EF4-FFF2-40B4-BE49-F238E27FC236}">
                <a16:creationId xmlns:a16="http://schemas.microsoft.com/office/drawing/2014/main" id="{C1A6BE2F-4127-F4F8-4436-E0F4459F0B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3780113"/>
              </p:ext>
            </p:extLst>
          </p:nvPr>
        </p:nvGraphicFramePr>
        <p:xfrm>
          <a:off x="2952208" y="3092738"/>
          <a:ext cx="5706017" cy="3574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0" name="Kuva 19">
            <a:extLst>
              <a:ext uri="{FF2B5EF4-FFF2-40B4-BE49-F238E27FC236}">
                <a16:creationId xmlns:a16="http://schemas.microsoft.com/office/drawing/2014/main" id="{F85EFE2B-4B8C-49C6-D246-F8EDF3B19D5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406706">
            <a:off x="6698102" y="772274"/>
            <a:ext cx="5181189" cy="3146857"/>
          </a:xfrm>
          <a:prstGeom prst="rect">
            <a:avLst/>
          </a:prstGeom>
        </p:spPr>
      </p:pic>
      <p:sp>
        <p:nvSpPr>
          <p:cNvPr id="3" name="Päivämäärän paikkamerkki 5">
            <a:extLst>
              <a:ext uri="{FF2B5EF4-FFF2-40B4-BE49-F238E27FC236}">
                <a16:creationId xmlns:a16="http://schemas.microsoft.com/office/drawing/2014/main" id="{A2ADEF5A-D507-6E7F-A367-F258330F439C}"/>
              </a:ext>
            </a:extLst>
          </p:cNvPr>
          <p:cNvSpPr txBox="1">
            <a:spLocks/>
          </p:cNvSpPr>
          <p:nvPr/>
        </p:nvSpPr>
        <p:spPr>
          <a:xfrm rot="16200000">
            <a:off x="-1084759" y="3231851"/>
            <a:ext cx="2937270" cy="394299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fi-FI" sz="1100" spc="200" dirty="0">
                <a:solidFill>
                  <a:srgbClr val="000000"/>
                </a:solidFill>
                <a:latin typeface="Arial" charset="0"/>
                <a:cs typeface="Arial" charset="0"/>
              </a:rPr>
              <a:t>1.2.2024</a:t>
            </a:r>
          </a:p>
        </p:txBody>
      </p:sp>
    </p:spTree>
    <p:extLst>
      <p:ext uri="{BB962C8B-B14F-4D97-AF65-F5344CB8AC3E}">
        <p14:creationId xmlns:p14="http://schemas.microsoft.com/office/powerpoint/2010/main" val="35973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889D194B-09DC-04EC-BC85-5C5D1496F7E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4455" y="0"/>
            <a:ext cx="5027026" cy="6220358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</p:spPr>
      </p:pic>
      <p:sp>
        <p:nvSpPr>
          <p:cNvPr id="14" name="Down Arrow 7">
            <a:extLst>
              <a:ext uri="{FF2B5EF4-FFF2-40B4-BE49-F238E27FC236}">
                <a16:creationId xmlns:a16="http://schemas.microsoft.com/office/drawing/2014/main" id="{B547373F-AF2E-4907-B442-9F902B387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100" y="-4763"/>
            <a:ext cx="3333749" cy="3338514"/>
          </a:xfrm>
          <a:prstGeom prst="downArrow">
            <a:avLst>
              <a:gd name="adj1" fmla="val 100000"/>
              <a:gd name="adj2" fmla="val 26890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3F0A191-2B1E-F8AB-1C38-88B63E346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0501"/>
            <a:ext cx="2886075" cy="2486024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effectLst/>
              </a:rPr>
              <a:t>Lapin väestökehitys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A753E833-4D45-31AB-A2C2-1283A85D413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4141" y="6181726"/>
            <a:ext cx="1499233" cy="550386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04C411DF-4041-933F-AF55-B1ED2A8F55C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2435" y="6547166"/>
            <a:ext cx="5409565" cy="240665"/>
          </a:xfrm>
          <a:prstGeom prst="rect">
            <a:avLst/>
          </a:prstGeom>
        </p:spPr>
      </p:pic>
      <p:graphicFrame>
        <p:nvGraphicFramePr>
          <p:cNvPr id="16" name="Tekstiruutu 4">
            <a:extLst>
              <a:ext uri="{FF2B5EF4-FFF2-40B4-BE49-F238E27FC236}">
                <a16:creationId xmlns:a16="http://schemas.microsoft.com/office/drawing/2014/main" id="{0D576A13-1B53-BBC2-944B-D94AA309C4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9411585"/>
              </p:ext>
            </p:extLst>
          </p:nvPr>
        </p:nvGraphicFramePr>
        <p:xfrm>
          <a:off x="3067050" y="3092738"/>
          <a:ext cx="5495926" cy="3574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1" name="Tekstiruutu 10">
            <a:extLst>
              <a:ext uri="{FF2B5EF4-FFF2-40B4-BE49-F238E27FC236}">
                <a16:creationId xmlns:a16="http://schemas.microsoft.com/office/drawing/2014/main" id="{F527C5BA-D681-99B9-2F87-CFF504B96B94}"/>
              </a:ext>
            </a:extLst>
          </p:cNvPr>
          <p:cNvSpPr txBox="1"/>
          <p:nvPr/>
        </p:nvSpPr>
        <p:spPr>
          <a:xfrm>
            <a:off x="8779669" y="6181726"/>
            <a:ext cx="618648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1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MDI - Lapin kunnittainen väestöennuste 2022-2040 </a:t>
            </a:r>
            <a:r>
              <a:rPr lang="fi-FI" sz="11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fi-FI" sz="1100" dirty="0"/>
          </a:p>
        </p:txBody>
      </p:sp>
      <p:sp>
        <p:nvSpPr>
          <p:cNvPr id="5" name="Päivämäärän paikkamerkki 5">
            <a:extLst>
              <a:ext uri="{FF2B5EF4-FFF2-40B4-BE49-F238E27FC236}">
                <a16:creationId xmlns:a16="http://schemas.microsoft.com/office/drawing/2014/main" id="{2B9FB3D7-DDB7-66EF-7681-0E34048EAF7C}"/>
              </a:ext>
            </a:extLst>
          </p:cNvPr>
          <p:cNvSpPr txBox="1">
            <a:spLocks/>
          </p:cNvSpPr>
          <p:nvPr/>
        </p:nvSpPr>
        <p:spPr>
          <a:xfrm rot="16200000">
            <a:off x="-1084759" y="3231851"/>
            <a:ext cx="2937270" cy="394299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fi-FI" sz="1100" spc="200" dirty="0">
                <a:solidFill>
                  <a:srgbClr val="000000"/>
                </a:solidFill>
                <a:latin typeface="Arial" charset="0"/>
                <a:cs typeface="Arial" charset="0"/>
              </a:rPr>
              <a:t>1.2.2024</a:t>
            </a:r>
          </a:p>
        </p:txBody>
      </p:sp>
    </p:spTree>
    <p:extLst>
      <p:ext uri="{BB962C8B-B14F-4D97-AF65-F5344CB8AC3E}">
        <p14:creationId xmlns:p14="http://schemas.microsoft.com/office/powerpoint/2010/main" val="245719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 descr="Kuva, joka sisältää kohteen teksti, kartta&#10;&#10;Kuvaus luotu automaattisesti">
            <a:extLst>
              <a:ext uri="{FF2B5EF4-FFF2-40B4-BE49-F238E27FC236}">
                <a16:creationId xmlns:a16="http://schemas.microsoft.com/office/drawing/2014/main" id="{BDAE6A9E-0109-B9C9-E10F-D63CCA885B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692" y="936060"/>
            <a:ext cx="4058379" cy="5796052"/>
          </a:xfrm>
          <a:prstGeom prst="rect">
            <a:avLst/>
          </a:prstGeom>
        </p:spPr>
      </p:pic>
      <p:sp>
        <p:nvSpPr>
          <p:cNvPr id="15" name="Down Arrow 7">
            <a:extLst>
              <a:ext uri="{FF2B5EF4-FFF2-40B4-BE49-F238E27FC236}">
                <a16:creationId xmlns:a16="http://schemas.microsoft.com/office/drawing/2014/main" id="{B547373F-AF2E-4907-B442-9F902B387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100" y="-4763"/>
            <a:ext cx="3333749" cy="3338514"/>
          </a:xfrm>
          <a:prstGeom prst="downArrow">
            <a:avLst>
              <a:gd name="adj1" fmla="val 100000"/>
              <a:gd name="adj2" fmla="val 26890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C6B530C-6E9B-5170-9251-E284526EA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190501"/>
            <a:ext cx="3562349" cy="2486024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215900" marR="511175" algn="ctr">
              <a:spcAft>
                <a:spcPts val="0"/>
              </a:spcAft>
            </a:pPr>
            <a:r>
              <a:rPr lang="en-US" sz="3300" b="1" spc="-10" dirty="0">
                <a:solidFill>
                  <a:schemeClr val="bg1"/>
                </a:solidFill>
                <a:effectLst/>
              </a:rPr>
              <a:t>Lapin </a:t>
            </a:r>
            <a:r>
              <a:rPr lang="en-US" sz="3300" b="1" spc="-10" dirty="0" err="1">
                <a:solidFill>
                  <a:schemeClr val="bg1"/>
                </a:solidFill>
              </a:rPr>
              <a:t>y</a:t>
            </a:r>
            <a:r>
              <a:rPr lang="en-US" sz="3300" b="1" spc="-10" dirty="0" err="1">
                <a:solidFill>
                  <a:schemeClr val="bg1"/>
                </a:solidFill>
                <a:effectLst/>
              </a:rPr>
              <a:t>mpäristön</a:t>
            </a:r>
            <a:r>
              <a:rPr lang="en-US" sz="3300" b="1" spc="-10" dirty="0">
                <a:solidFill>
                  <a:schemeClr val="bg1"/>
                </a:solidFill>
                <a:effectLst/>
              </a:rPr>
              <a:t> </a:t>
            </a:r>
            <a:r>
              <a:rPr lang="en-US" sz="3300" b="1" spc="-10" dirty="0" err="1">
                <a:solidFill>
                  <a:schemeClr val="bg1"/>
                </a:solidFill>
                <a:effectLst/>
              </a:rPr>
              <a:t>kestävä</a:t>
            </a:r>
            <a:r>
              <a:rPr lang="en-US" sz="3300" b="1" spc="-10" dirty="0">
                <a:solidFill>
                  <a:schemeClr val="bg1"/>
                </a:solidFill>
                <a:effectLst/>
              </a:rPr>
              <a:t> </a:t>
            </a:r>
            <a:r>
              <a:rPr lang="en-US" sz="3300" b="1" spc="-10" dirty="0" err="1">
                <a:solidFill>
                  <a:schemeClr val="bg1"/>
                </a:solidFill>
                <a:effectLst/>
              </a:rPr>
              <a:t>kehitys</a:t>
            </a:r>
            <a:endParaRPr lang="en-US" sz="3300" dirty="0">
              <a:solidFill>
                <a:schemeClr val="bg1"/>
              </a:solidFill>
            </a:endParaRPr>
          </a:p>
        </p:txBody>
      </p:sp>
      <p:graphicFrame>
        <p:nvGraphicFramePr>
          <p:cNvPr id="6" name="Tekstiruutu 7">
            <a:extLst>
              <a:ext uri="{FF2B5EF4-FFF2-40B4-BE49-F238E27FC236}">
                <a16:creationId xmlns:a16="http://schemas.microsoft.com/office/drawing/2014/main" id="{486DFB80-1379-B1E9-6228-9E422A96AD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5359890"/>
              </p:ext>
            </p:extLst>
          </p:nvPr>
        </p:nvGraphicFramePr>
        <p:xfrm>
          <a:off x="4513269" y="190501"/>
          <a:ext cx="4330449" cy="6215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3">
            <a:extLst>
              <a:ext uri="{FF2B5EF4-FFF2-40B4-BE49-F238E27FC236}">
                <a16:creationId xmlns:a16="http://schemas.microsoft.com/office/drawing/2014/main" id="{F9D46D3D-5840-5AE4-41C0-7C4834590E31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82435" y="6547166"/>
            <a:ext cx="5409565" cy="240665"/>
          </a:xfrm>
          <a:prstGeom prst="rect">
            <a:avLst/>
          </a:prstGeom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B07CAFB6-FD4F-1703-C1CC-76EEB6D8E539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24141" y="6181726"/>
            <a:ext cx="1499233" cy="550386"/>
          </a:xfrm>
          <a:prstGeom prst="rect">
            <a:avLst/>
          </a:prstGeom>
        </p:spPr>
      </p:pic>
      <p:sp>
        <p:nvSpPr>
          <p:cNvPr id="3" name="Päivämäärän paikkamerkki 5">
            <a:extLst>
              <a:ext uri="{FF2B5EF4-FFF2-40B4-BE49-F238E27FC236}">
                <a16:creationId xmlns:a16="http://schemas.microsoft.com/office/drawing/2014/main" id="{C2857631-4EA7-8C46-005E-4354B2BC7ACF}"/>
              </a:ext>
            </a:extLst>
          </p:cNvPr>
          <p:cNvSpPr txBox="1">
            <a:spLocks/>
          </p:cNvSpPr>
          <p:nvPr/>
        </p:nvSpPr>
        <p:spPr>
          <a:xfrm rot="16200000">
            <a:off x="-1084759" y="3231851"/>
            <a:ext cx="2937270" cy="394299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fi-FI" sz="1100" spc="200" dirty="0">
                <a:solidFill>
                  <a:srgbClr val="000000"/>
                </a:solidFill>
                <a:latin typeface="Arial" charset="0"/>
                <a:cs typeface="Arial" charset="0"/>
              </a:rPr>
              <a:t>1.2.2024</a:t>
            </a:r>
          </a:p>
        </p:txBody>
      </p:sp>
      <p:pic>
        <p:nvPicPr>
          <p:cNvPr id="7" name="Kuva 6" descr="Kuva, joka sisältää kohteen Värikkyys, kuvakaappaus, viiva, taide&#10;&#10;Kuvaus luotu automaattisesti">
            <a:extLst>
              <a:ext uri="{FF2B5EF4-FFF2-40B4-BE49-F238E27FC236}">
                <a16:creationId xmlns:a16="http://schemas.microsoft.com/office/drawing/2014/main" id="{C72391ED-91F6-04B1-6556-C574876AE1C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0317"/>
            <a:ext cx="4572396" cy="2743438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D8935359-BC92-4AA9-6D40-020D05061BD5}"/>
              </a:ext>
            </a:extLst>
          </p:cNvPr>
          <p:cNvSpPr txBox="1"/>
          <p:nvPr/>
        </p:nvSpPr>
        <p:spPr>
          <a:xfrm>
            <a:off x="1515649" y="5944241"/>
            <a:ext cx="3594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Kasvihuonekaasujen kehitys Lapissa 1990-2022</a:t>
            </a:r>
          </a:p>
          <a:p>
            <a:r>
              <a:rPr lang="fi-FI" sz="1200" dirty="0"/>
              <a:t>Lähde: Syke </a:t>
            </a:r>
            <a:r>
              <a:rPr lang="fi-FI" sz="1200" dirty="0">
                <a:hlinkClick r:id="rId12" tooltip="https://www.hiilineutraalisuomi.fi/"/>
              </a:rPr>
              <a:t>www.hiilineutraalisuomi.fi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155425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>
            <a:extLst>
              <a:ext uri="{FF2B5EF4-FFF2-40B4-BE49-F238E27FC236}">
                <a16:creationId xmlns:a16="http://schemas.microsoft.com/office/drawing/2014/main" id="{1A006AA4-702E-6AD2-01E2-94BD4269D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3925" y="1137124"/>
            <a:ext cx="3648075" cy="5429250"/>
          </a:xfrm>
          <a:prstGeom prst="rect">
            <a:avLst/>
          </a:prstGeom>
        </p:spPr>
      </p:pic>
      <p:pic>
        <p:nvPicPr>
          <p:cNvPr id="6" name="Kuva 5" descr="Kuva, joka sisältää kohteen teksti, kartta, Fontti, kuvakaappaus&#10;&#10;Kuvaus luotu automaattisesti">
            <a:extLst>
              <a:ext uri="{FF2B5EF4-FFF2-40B4-BE49-F238E27FC236}">
                <a16:creationId xmlns:a16="http://schemas.microsoft.com/office/drawing/2014/main" id="{AEDF199A-F858-5148-B2C6-B3732C5807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02" y="3146653"/>
            <a:ext cx="3058080" cy="3222171"/>
          </a:xfrm>
          <a:prstGeom prst="rect">
            <a:avLst/>
          </a:prstGeom>
        </p:spPr>
      </p:pic>
      <p:sp>
        <p:nvSpPr>
          <p:cNvPr id="10" name="Down Arrow 7">
            <a:extLst>
              <a:ext uri="{FF2B5EF4-FFF2-40B4-BE49-F238E27FC236}">
                <a16:creationId xmlns:a16="http://schemas.microsoft.com/office/drawing/2014/main" id="{B547373F-AF2E-4907-B442-9F902B387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100" y="-4763"/>
            <a:ext cx="3333749" cy="3338514"/>
          </a:xfrm>
          <a:prstGeom prst="downArrow">
            <a:avLst>
              <a:gd name="adj1" fmla="val 100000"/>
              <a:gd name="adj2" fmla="val 26890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895A218-75DE-A7DF-E701-23C297A66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0501"/>
            <a:ext cx="2886075" cy="2486024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b="1" spc="-10" dirty="0">
                <a:solidFill>
                  <a:schemeClr val="bg1"/>
                </a:solidFill>
                <a:effectLst/>
              </a:rPr>
              <a:t>Lapin </a:t>
            </a:r>
            <a:br>
              <a:rPr lang="en-US" sz="2800" b="1" spc="-10" dirty="0">
                <a:solidFill>
                  <a:schemeClr val="bg1"/>
                </a:solidFill>
                <a:effectLst/>
              </a:rPr>
            </a:br>
            <a:r>
              <a:rPr lang="en-US" sz="2800" b="1" spc="-10" dirty="0" err="1">
                <a:solidFill>
                  <a:schemeClr val="bg1"/>
                </a:solidFill>
              </a:rPr>
              <a:t>a</a:t>
            </a:r>
            <a:r>
              <a:rPr lang="en-US" sz="2800" b="1" spc="-10" dirty="0" err="1">
                <a:solidFill>
                  <a:schemeClr val="bg1"/>
                </a:solidFill>
                <a:effectLst/>
              </a:rPr>
              <a:t>lue</a:t>
            </a:r>
            <a:r>
              <a:rPr lang="en-US" sz="2800" b="1" spc="-10" dirty="0">
                <a:solidFill>
                  <a:schemeClr val="bg1"/>
                </a:solidFill>
                <a:effectLst/>
              </a:rPr>
              <a:t>- ja </a:t>
            </a:r>
            <a:r>
              <a:rPr lang="en-US" sz="2800" b="1" spc="-10" dirty="0" err="1">
                <a:solidFill>
                  <a:schemeClr val="bg1"/>
                </a:solidFill>
                <a:effectLst/>
              </a:rPr>
              <a:t>yhdyskuntarakenne</a:t>
            </a:r>
            <a:br>
              <a:rPr lang="en-US" sz="2800" b="1" spc="-10" dirty="0">
                <a:solidFill>
                  <a:schemeClr val="bg1"/>
                </a:solidFill>
                <a:effectLst/>
              </a:rPr>
            </a:br>
            <a:r>
              <a:rPr lang="en-US" sz="2800" b="1" spc="-10" dirty="0">
                <a:solidFill>
                  <a:schemeClr val="bg1"/>
                </a:solidFill>
                <a:effectLst/>
              </a:rPr>
              <a:t>Liikenne- ja </a:t>
            </a:r>
            <a:r>
              <a:rPr lang="en-US" sz="2800" b="1" spc="-10" dirty="0" err="1">
                <a:solidFill>
                  <a:schemeClr val="bg1"/>
                </a:solidFill>
                <a:effectLst/>
              </a:rPr>
              <a:t>viestintäyhteydet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8" name="Tekstiruutu 7">
            <a:extLst>
              <a:ext uri="{FF2B5EF4-FFF2-40B4-BE49-F238E27FC236}">
                <a16:creationId xmlns:a16="http://schemas.microsoft.com/office/drawing/2014/main" id="{999E7AD9-78D1-1648-27DE-0A7E1B53D8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3667385"/>
              </p:ext>
            </p:extLst>
          </p:nvPr>
        </p:nvGraphicFramePr>
        <p:xfrm>
          <a:off x="4328860" y="328436"/>
          <a:ext cx="4099304" cy="2818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3">
            <a:extLst>
              <a:ext uri="{FF2B5EF4-FFF2-40B4-BE49-F238E27FC236}">
                <a16:creationId xmlns:a16="http://schemas.microsoft.com/office/drawing/2014/main" id="{F6E2786D-5D3D-4868-B07A-E5F85C0FE67C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82435" y="6547166"/>
            <a:ext cx="5409565" cy="240665"/>
          </a:xfrm>
          <a:prstGeom prst="rect">
            <a:avLst/>
          </a:prstGeom>
        </p:spPr>
      </p:pic>
      <p:pic>
        <p:nvPicPr>
          <p:cNvPr id="11" name="Picture 1">
            <a:extLst>
              <a:ext uri="{FF2B5EF4-FFF2-40B4-BE49-F238E27FC236}">
                <a16:creationId xmlns:a16="http://schemas.microsoft.com/office/drawing/2014/main" id="{9A9A31DD-7B6D-321D-DEFA-D559E731C539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24141" y="6181726"/>
            <a:ext cx="1499233" cy="550386"/>
          </a:xfrm>
          <a:prstGeom prst="rect">
            <a:avLst/>
          </a:prstGeom>
        </p:spPr>
      </p:pic>
      <p:sp>
        <p:nvSpPr>
          <p:cNvPr id="3" name="Päivämäärän paikkamerkki 5">
            <a:extLst>
              <a:ext uri="{FF2B5EF4-FFF2-40B4-BE49-F238E27FC236}">
                <a16:creationId xmlns:a16="http://schemas.microsoft.com/office/drawing/2014/main" id="{933E54A2-88B4-9BF4-34E1-8C9C555060A7}"/>
              </a:ext>
            </a:extLst>
          </p:cNvPr>
          <p:cNvSpPr txBox="1">
            <a:spLocks/>
          </p:cNvSpPr>
          <p:nvPr/>
        </p:nvSpPr>
        <p:spPr>
          <a:xfrm rot="16200000">
            <a:off x="-1084759" y="3231851"/>
            <a:ext cx="2937270" cy="394299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fi-FI" sz="1100" spc="200" dirty="0">
                <a:solidFill>
                  <a:srgbClr val="000000"/>
                </a:solidFill>
                <a:latin typeface="Arial" charset="0"/>
                <a:cs typeface="Arial" charset="0"/>
              </a:rPr>
              <a:t>1.2.2024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FD08F0EF-A974-FBF7-5428-5188558051D7}"/>
              </a:ext>
            </a:extLst>
          </p:cNvPr>
          <p:cNvSpPr txBox="1"/>
          <p:nvPr/>
        </p:nvSpPr>
        <p:spPr>
          <a:xfrm>
            <a:off x="2459235" y="6134969"/>
            <a:ext cx="35949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Lapin kansa 20.12.2023</a:t>
            </a:r>
          </a:p>
        </p:txBody>
      </p:sp>
      <p:graphicFrame>
        <p:nvGraphicFramePr>
          <p:cNvPr id="16" name="Tekstiruutu 7">
            <a:extLst>
              <a:ext uri="{FF2B5EF4-FFF2-40B4-BE49-F238E27FC236}">
                <a16:creationId xmlns:a16="http://schemas.microsoft.com/office/drawing/2014/main" id="{B883B390-DDE2-A033-32E0-616B9C3E6C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5685642"/>
              </p:ext>
            </p:extLst>
          </p:nvPr>
        </p:nvGraphicFramePr>
        <p:xfrm>
          <a:off x="4293751" y="3428999"/>
          <a:ext cx="4250174" cy="2705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17" name="Tekstiruutu 16">
            <a:extLst>
              <a:ext uri="{FF2B5EF4-FFF2-40B4-BE49-F238E27FC236}">
                <a16:creationId xmlns:a16="http://schemas.microsoft.com/office/drawing/2014/main" id="{042567C1-0DAA-97D1-C7CB-4EAAA33ADFCB}"/>
              </a:ext>
            </a:extLst>
          </p:cNvPr>
          <p:cNvSpPr txBox="1"/>
          <p:nvPr/>
        </p:nvSpPr>
        <p:spPr>
          <a:xfrm>
            <a:off x="9795801" y="654057"/>
            <a:ext cx="3594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Kiinteän laajakaistan saatavuus </a:t>
            </a:r>
          </a:p>
          <a:p>
            <a:r>
              <a:rPr lang="fi-FI" sz="1400" dirty="0"/>
              <a:t>Lähde: Traficom</a:t>
            </a:r>
          </a:p>
        </p:txBody>
      </p:sp>
    </p:spTree>
    <p:extLst>
      <p:ext uri="{BB962C8B-B14F-4D97-AF65-F5344CB8AC3E}">
        <p14:creationId xmlns:p14="http://schemas.microsoft.com/office/powerpoint/2010/main" val="298962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wn Arrow 7">
            <a:extLst>
              <a:ext uri="{FF2B5EF4-FFF2-40B4-BE49-F238E27FC236}">
                <a16:creationId xmlns:a16="http://schemas.microsoft.com/office/drawing/2014/main" id="{B547373F-AF2E-4907-B442-9F902B387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100" y="-4763"/>
            <a:ext cx="3333749" cy="3338514"/>
          </a:xfrm>
          <a:prstGeom prst="downArrow">
            <a:avLst>
              <a:gd name="adj1" fmla="val 100000"/>
              <a:gd name="adj2" fmla="val 26890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C5031F5-675A-AF61-84E0-F9DA48E51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0501"/>
            <a:ext cx="2886075" cy="2486024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spc="-10" dirty="0">
                <a:solidFill>
                  <a:schemeClr val="bg1"/>
                </a:solidFill>
                <a:effectLst/>
              </a:rPr>
              <a:t>Lapin</a:t>
            </a:r>
            <a:br>
              <a:rPr lang="en-US" sz="3600" b="1" spc="-10" dirty="0">
                <a:solidFill>
                  <a:schemeClr val="bg1"/>
                </a:solidFill>
                <a:effectLst/>
              </a:rPr>
            </a:br>
            <a:r>
              <a:rPr lang="en-US" sz="3600" b="1" spc="-10" dirty="0" err="1">
                <a:solidFill>
                  <a:schemeClr val="bg1"/>
                </a:solidFill>
              </a:rPr>
              <a:t>e</a:t>
            </a:r>
            <a:r>
              <a:rPr lang="en-US" sz="3600" b="1" spc="-10" dirty="0" err="1">
                <a:solidFill>
                  <a:schemeClr val="bg1"/>
                </a:solidFill>
                <a:effectLst/>
              </a:rPr>
              <a:t>linkeinot</a:t>
            </a:r>
            <a:r>
              <a:rPr lang="en-US" sz="3600" b="1" spc="-10" dirty="0">
                <a:solidFill>
                  <a:schemeClr val="bg1"/>
                </a:solidFill>
                <a:effectLst/>
              </a:rPr>
              <a:t>  ja TKI-</a:t>
            </a:r>
            <a:r>
              <a:rPr lang="en-US" sz="3600" b="1" spc="-10" dirty="0" err="1">
                <a:solidFill>
                  <a:schemeClr val="bg1"/>
                </a:solidFill>
                <a:effectLst/>
              </a:rPr>
              <a:t>toiminta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EED478E5-FACE-4941-4A77-82BFE3862FC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2435" y="6547166"/>
            <a:ext cx="5409565" cy="240665"/>
          </a:xfrm>
          <a:prstGeom prst="rect">
            <a:avLst/>
          </a:prstGeom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A38B699E-DEA8-8C11-7508-C0308516E55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4141" y="6181726"/>
            <a:ext cx="1499233" cy="550386"/>
          </a:xfrm>
          <a:prstGeom prst="rect">
            <a:avLst/>
          </a:prstGeom>
        </p:spPr>
      </p:pic>
      <p:graphicFrame>
        <p:nvGraphicFramePr>
          <p:cNvPr id="3" name="Tekstiruutu 7">
            <a:extLst>
              <a:ext uri="{FF2B5EF4-FFF2-40B4-BE49-F238E27FC236}">
                <a16:creationId xmlns:a16="http://schemas.microsoft.com/office/drawing/2014/main" id="{D6BBFD6F-8347-07BD-D35F-EBBB3BFD40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1871606"/>
              </p:ext>
            </p:extLst>
          </p:nvPr>
        </p:nvGraphicFramePr>
        <p:xfrm>
          <a:off x="4324227" y="606615"/>
          <a:ext cx="5940287" cy="2596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" name="Kuva 9">
            <a:extLst>
              <a:ext uri="{FF2B5EF4-FFF2-40B4-BE49-F238E27FC236}">
                <a16:creationId xmlns:a16="http://schemas.microsoft.com/office/drawing/2014/main" id="{4A7CB941-2254-4D4D-34FA-F915EB04154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368" b="90000" l="3762" r="89901">
                        <a14:foregroundMark x1="4554" y1="2763" x2="60990" y2="5132"/>
                        <a14:foregroundMark x1="60990" y1="5132" x2="70693" y2="13421"/>
                        <a14:foregroundMark x1="70693" y1="13421" x2="57030" y2="61184"/>
                        <a14:foregroundMark x1="57030" y1="61184" x2="32673" y2="73289"/>
                        <a14:foregroundMark x1="32673" y1="73289" x2="16436" y2="72105"/>
                        <a14:foregroundMark x1="16436" y1="72105" x2="3762" y2="61842"/>
                        <a14:foregroundMark x1="3762" y1="61842" x2="4554" y2="2368"/>
                        <a14:foregroundMark x1="66337" y1="23289" x2="67327" y2="6974"/>
                        <a14:foregroundMark x1="67327" y1="6974" x2="69901" y2="2644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151538">
            <a:off x="9678519" y="943430"/>
            <a:ext cx="3942025" cy="5932551"/>
          </a:xfrm>
          <a:prstGeom prst="rect">
            <a:avLst/>
          </a:prstGeom>
        </p:spPr>
      </p:pic>
      <p:graphicFrame>
        <p:nvGraphicFramePr>
          <p:cNvPr id="11" name="Tekstiruutu 7">
            <a:extLst>
              <a:ext uri="{FF2B5EF4-FFF2-40B4-BE49-F238E27FC236}">
                <a16:creationId xmlns:a16="http://schemas.microsoft.com/office/drawing/2014/main" id="{01E00E0C-83EE-6DAE-F555-BC4AE3604F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1494704"/>
              </p:ext>
            </p:extLst>
          </p:nvPr>
        </p:nvGraphicFramePr>
        <p:xfrm>
          <a:off x="542468" y="3388497"/>
          <a:ext cx="7578194" cy="3158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3" name="Päivämäärän paikkamerkki 5">
            <a:extLst>
              <a:ext uri="{FF2B5EF4-FFF2-40B4-BE49-F238E27FC236}">
                <a16:creationId xmlns:a16="http://schemas.microsoft.com/office/drawing/2014/main" id="{27256B2F-35EE-99E1-2622-C8EAE7E448FB}"/>
              </a:ext>
            </a:extLst>
          </p:cNvPr>
          <p:cNvSpPr txBox="1">
            <a:spLocks/>
          </p:cNvSpPr>
          <p:nvPr/>
        </p:nvSpPr>
        <p:spPr>
          <a:xfrm rot="16200000">
            <a:off x="-1084759" y="3231851"/>
            <a:ext cx="2937270" cy="394299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fi-FI" sz="1100" spc="200" dirty="0">
                <a:solidFill>
                  <a:srgbClr val="000000"/>
                </a:solidFill>
                <a:latin typeface="Arial" charset="0"/>
                <a:cs typeface="Arial" charset="0"/>
              </a:rPr>
              <a:t>1.2.2024</a:t>
            </a:r>
          </a:p>
        </p:txBody>
      </p:sp>
    </p:spTree>
    <p:extLst>
      <p:ext uri="{BB962C8B-B14F-4D97-AF65-F5344CB8AC3E}">
        <p14:creationId xmlns:p14="http://schemas.microsoft.com/office/powerpoint/2010/main" val="396919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own Arrow 7">
            <a:extLst>
              <a:ext uri="{FF2B5EF4-FFF2-40B4-BE49-F238E27FC236}">
                <a16:creationId xmlns:a16="http://schemas.microsoft.com/office/drawing/2014/main" id="{B547373F-AF2E-4907-B442-9F902B387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100" y="-4763"/>
            <a:ext cx="3333749" cy="3338514"/>
          </a:xfrm>
          <a:prstGeom prst="downArrow">
            <a:avLst>
              <a:gd name="adj1" fmla="val 100000"/>
              <a:gd name="adj2" fmla="val 26890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E4DD1C1-8BFE-CA5B-6031-C59FE3EC8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0501"/>
            <a:ext cx="2886075" cy="2486024"/>
          </a:xfrm>
          <a:noFill/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600" b="1" spc="-10" dirty="0" err="1">
                <a:solidFill>
                  <a:schemeClr val="bg1"/>
                </a:solidFill>
              </a:rPr>
              <a:t>T</a:t>
            </a:r>
            <a:r>
              <a:rPr lang="en-US" sz="3600" b="1" spc="-10" dirty="0" err="1">
                <a:solidFill>
                  <a:schemeClr val="bg1"/>
                </a:solidFill>
                <a:effectLst/>
              </a:rPr>
              <a:t>yövoiman</a:t>
            </a:r>
            <a:r>
              <a:rPr lang="en-US" sz="3600" b="1" spc="-10" dirty="0">
                <a:solidFill>
                  <a:schemeClr val="bg1"/>
                </a:solidFill>
                <a:effectLst/>
              </a:rPr>
              <a:t> </a:t>
            </a:r>
            <a:r>
              <a:rPr lang="en-US" sz="3600" b="1" spc="-10" dirty="0" err="1">
                <a:solidFill>
                  <a:schemeClr val="bg1"/>
                </a:solidFill>
                <a:effectLst/>
              </a:rPr>
              <a:t>saatavuus</a:t>
            </a:r>
            <a:r>
              <a:rPr lang="en-US" sz="3600" b="1" spc="-10" dirty="0">
                <a:solidFill>
                  <a:schemeClr val="bg1"/>
                </a:solidFill>
                <a:effectLst/>
              </a:rPr>
              <a:t>, </a:t>
            </a:r>
            <a:r>
              <a:rPr lang="en-US" sz="3600" b="1" spc="-10" dirty="0" err="1">
                <a:solidFill>
                  <a:schemeClr val="bg1"/>
                </a:solidFill>
                <a:effectLst/>
              </a:rPr>
              <a:t>osaaminen</a:t>
            </a:r>
            <a:r>
              <a:rPr lang="en-US" sz="3600" b="1" spc="-10" dirty="0">
                <a:solidFill>
                  <a:schemeClr val="bg1"/>
                </a:solidFill>
                <a:effectLst/>
              </a:rPr>
              <a:t> ja </a:t>
            </a:r>
            <a:r>
              <a:rPr lang="en-US" sz="3600" b="1" spc="-10" dirty="0" err="1">
                <a:solidFill>
                  <a:schemeClr val="bg1"/>
                </a:solidFill>
                <a:effectLst/>
              </a:rPr>
              <a:t>sivistys</a:t>
            </a:r>
            <a:br>
              <a:rPr lang="en-US" sz="3600" b="1" spc="-10" dirty="0">
                <a:solidFill>
                  <a:schemeClr val="bg1"/>
                </a:solidFill>
                <a:effectLst/>
              </a:rPr>
            </a:br>
            <a:r>
              <a:rPr lang="en-US" sz="3600" b="1" spc="-10" dirty="0" err="1">
                <a:solidFill>
                  <a:schemeClr val="bg1"/>
                </a:solidFill>
                <a:effectLst/>
              </a:rPr>
              <a:t>Lapissa</a:t>
            </a:r>
            <a:endParaRPr lang="en-US" sz="3600" dirty="0">
              <a:solidFill>
                <a:schemeClr val="bg1"/>
              </a:solidFill>
            </a:endParaRPr>
          </a:p>
        </p:txBody>
      </p:sp>
      <p:graphicFrame>
        <p:nvGraphicFramePr>
          <p:cNvPr id="6" name="Tekstiruutu 7">
            <a:extLst>
              <a:ext uri="{FF2B5EF4-FFF2-40B4-BE49-F238E27FC236}">
                <a16:creationId xmlns:a16="http://schemas.microsoft.com/office/drawing/2014/main" id="{BD40A38B-567C-C4E4-051E-590AD05CB4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2874628"/>
              </p:ext>
            </p:extLst>
          </p:nvPr>
        </p:nvGraphicFramePr>
        <p:xfrm>
          <a:off x="603112" y="4065672"/>
          <a:ext cx="5722531" cy="2518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1">
            <a:extLst>
              <a:ext uri="{FF2B5EF4-FFF2-40B4-BE49-F238E27FC236}">
                <a16:creationId xmlns:a16="http://schemas.microsoft.com/office/drawing/2014/main" id="{ED1A1C03-F972-E443-07CC-E46534DD41E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4141" y="6181726"/>
            <a:ext cx="1499233" cy="550386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7A41D317-9F66-32B7-DE71-A86A060A4CCA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82435" y="6547166"/>
            <a:ext cx="5409565" cy="240665"/>
          </a:xfrm>
          <a:prstGeom prst="rect">
            <a:avLst/>
          </a:prstGeom>
        </p:spPr>
      </p:pic>
      <p:sp>
        <p:nvSpPr>
          <p:cNvPr id="3" name="Päivämäärän paikkamerkki 5">
            <a:extLst>
              <a:ext uri="{FF2B5EF4-FFF2-40B4-BE49-F238E27FC236}">
                <a16:creationId xmlns:a16="http://schemas.microsoft.com/office/drawing/2014/main" id="{383314B9-EB2C-C80C-733F-17E98920A8D4}"/>
              </a:ext>
            </a:extLst>
          </p:cNvPr>
          <p:cNvSpPr txBox="1">
            <a:spLocks/>
          </p:cNvSpPr>
          <p:nvPr/>
        </p:nvSpPr>
        <p:spPr>
          <a:xfrm rot="16200000">
            <a:off x="-1084759" y="3231851"/>
            <a:ext cx="2937270" cy="394299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fi-FI" sz="1100" spc="200" dirty="0">
                <a:solidFill>
                  <a:srgbClr val="000000"/>
                </a:solidFill>
                <a:latin typeface="Arial" charset="0"/>
                <a:cs typeface="Arial" charset="0"/>
              </a:rPr>
              <a:t>1.2.2024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C84F3650-841C-FFD4-766A-1D78D6A6D3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58153" y="-4763"/>
            <a:ext cx="3920500" cy="4059943"/>
          </a:xfrm>
          <a:prstGeom prst="rect">
            <a:avLst/>
          </a:prstGeom>
        </p:spPr>
      </p:pic>
      <p:graphicFrame>
        <p:nvGraphicFramePr>
          <p:cNvPr id="10" name="Tekstiruutu 7">
            <a:extLst>
              <a:ext uri="{FF2B5EF4-FFF2-40B4-BE49-F238E27FC236}">
                <a16:creationId xmlns:a16="http://schemas.microsoft.com/office/drawing/2014/main" id="{B698F7A4-0A3D-C093-7808-D6ECE45DFB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8677198"/>
              </p:ext>
            </p:extLst>
          </p:nvPr>
        </p:nvGraphicFramePr>
        <p:xfrm>
          <a:off x="6782435" y="4039718"/>
          <a:ext cx="4160862" cy="2570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4179642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E40968E6-6C88-2858-044B-3251DD3D5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6356" y="4739877"/>
            <a:ext cx="5081503" cy="180728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D66A829-30B9-EEB8-F795-04DD5294A2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8858" y="2854696"/>
            <a:ext cx="1984046" cy="3327030"/>
          </a:xfrm>
          <a:prstGeom prst="rect">
            <a:avLst/>
          </a:prstGeom>
        </p:spPr>
      </p:pic>
      <p:sp>
        <p:nvSpPr>
          <p:cNvPr id="15" name="Down Arrow 7">
            <a:extLst>
              <a:ext uri="{FF2B5EF4-FFF2-40B4-BE49-F238E27FC236}">
                <a16:creationId xmlns:a16="http://schemas.microsoft.com/office/drawing/2014/main" id="{B547373F-AF2E-4907-B442-9F902B387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100" y="-4763"/>
            <a:ext cx="3333749" cy="3338514"/>
          </a:xfrm>
          <a:prstGeom prst="downArrow">
            <a:avLst>
              <a:gd name="adj1" fmla="val 100000"/>
              <a:gd name="adj2" fmla="val 26890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6A9812B-6047-656A-65A1-44E53DF48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0501"/>
            <a:ext cx="2886075" cy="2486024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spc="-10" dirty="0" err="1">
                <a:solidFill>
                  <a:schemeClr val="bg1"/>
                </a:solidFill>
                <a:effectLst/>
              </a:rPr>
              <a:t>Osallisuus</a:t>
            </a:r>
            <a:r>
              <a:rPr lang="en-US" sz="3600" b="1" spc="-10" dirty="0">
                <a:solidFill>
                  <a:schemeClr val="bg1"/>
                </a:solidFill>
                <a:effectLst/>
              </a:rPr>
              <a:t> ja </a:t>
            </a:r>
            <a:r>
              <a:rPr lang="en-US" sz="3600" b="1" spc="-10" dirty="0" err="1">
                <a:solidFill>
                  <a:schemeClr val="bg1"/>
                </a:solidFill>
                <a:effectLst/>
              </a:rPr>
              <a:t>hyvinvointi</a:t>
            </a:r>
            <a:br>
              <a:rPr lang="en-US" sz="3600" b="1" spc="-10" dirty="0">
                <a:solidFill>
                  <a:schemeClr val="bg1"/>
                </a:solidFill>
                <a:effectLst/>
              </a:rPr>
            </a:br>
            <a:r>
              <a:rPr lang="en-US" sz="3600" b="1" spc="-10" dirty="0" err="1">
                <a:solidFill>
                  <a:schemeClr val="bg1"/>
                </a:solidFill>
              </a:rPr>
              <a:t>Lapissa</a:t>
            </a:r>
            <a:endParaRPr lang="en-US" sz="3600" dirty="0">
              <a:solidFill>
                <a:schemeClr val="bg1"/>
              </a:solidFill>
            </a:endParaRPr>
          </a:p>
        </p:txBody>
      </p:sp>
      <p:graphicFrame>
        <p:nvGraphicFramePr>
          <p:cNvPr id="6" name="Tekstiruutu 7">
            <a:extLst>
              <a:ext uri="{FF2B5EF4-FFF2-40B4-BE49-F238E27FC236}">
                <a16:creationId xmlns:a16="http://schemas.microsoft.com/office/drawing/2014/main" id="{DCD28CD3-26CD-4935-E89B-BD69E38F0A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2334461"/>
              </p:ext>
            </p:extLst>
          </p:nvPr>
        </p:nvGraphicFramePr>
        <p:xfrm>
          <a:off x="4362449" y="190501"/>
          <a:ext cx="7800258" cy="4817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7" name="Picture 3">
            <a:extLst>
              <a:ext uri="{FF2B5EF4-FFF2-40B4-BE49-F238E27FC236}">
                <a16:creationId xmlns:a16="http://schemas.microsoft.com/office/drawing/2014/main" id="{E188CE2C-892E-F483-EB5D-903C3FAC1BA3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782435" y="6547166"/>
            <a:ext cx="5409565" cy="240665"/>
          </a:xfrm>
          <a:prstGeom prst="rect">
            <a:avLst/>
          </a:prstGeom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64DCF4DE-ABE7-B6A5-EC2B-A6D743E6F369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24141" y="6181726"/>
            <a:ext cx="1499233" cy="550386"/>
          </a:xfrm>
          <a:prstGeom prst="rect">
            <a:avLst/>
          </a:prstGeom>
        </p:spPr>
      </p:pic>
      <p:sp>
        <p:nvSpPr>
          <p:cNvPr id="3" name="Päivämäärän paikkamerkki 5">
            <a:extLst>
              <a:ext uri="{FF2B5EF4-FFF2-40B4-BE49-F238E27FC236}">
                <a16:creationId xmlns:a16="http://schemas.microsoft.com/office/drawing/2014/main" id="{F49FFB1C-85AB-DC75-BCEA-3796727DDE64}"/>
              </a:ext>
            </a:extLst>
          </p:cNvPr>
          <p:cNvSpPr txBox="1">
            <a:spLocks/>
          </p:cNvSpPr>
          <p:nvPr/>
        </p:nvSpPr>
        <p:spPr>
          <a:xfrm rot="16200000">
            <a:off x="-1084759" y="3231851"/>
            <a:ext cx="2937270" cy="394299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fi-FI" sz="1100" spc="200" dirty="0">
                <a:solidFill>
                  <a:srgbClr val="000000"/>
                </a:solidFill>
                <a:latin typeface="Arial" charset="0"/>
                <a:cs typeface="Arial" charset="0"/>
              </a:rPr>
              <a:t>1.2.2024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FB050E64-F649-3B54-C471-3D3D5341FA0B}"/>
              </a:ext>
            </a:extLst>
          </p:cNvPr>
          <p:cNvSpPr txBox="1"/>
          <p:nvPr/>
        </p:nvSpPr>
        <p:spPr>
          <a:xfrm>
            <a:off x="357355" y="5108794"/>
            <a:ext cx="226721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Yksinäiseksi itsensä tuntevat 2022 </a:t>
            </a:r>
          </a:p>
          <a:p>
            <a:r>
              <a:rPr lang="fi-FI" sz="1200" dirty="0"/>
              <a:t>Lähde: THL/Sotkanet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D4F20450-233F-A445-2E7C-BA0A9A6B76A6}"/>
              </a:ext>
            </a:extLst>
          </p:cNvPr>
          <p:cNvSpPr txBox="1"/>
          <p:nvPr/>
        </p:nvSpPr>
        <p:spPr>
          <a:xfrm>
            <a:off x="4262399" y="5539681"/>
            <a:ext cx="27900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Kirjastojen toimintakulut suhteessa asukaslukuun 2022</a:t>
            </a:r>
          </a:p>
          <a:p>
            <a:r>
              <a:rPr lang="fi-FI" sz="1200" dirty="0"/>
              <a:t>Lähde: tilastot.kirjastot.fi</a:t>
            </a:r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8CDF7E7F-0BCB-BF36-9AE8-D7FB8EBC9524}"/>
              </a:ext>
            </a:extLst>
          </p:cNvPr>
          <p:cNvSpPr/>
          <p:nvPr/>
        </p:nvSpPr>
        <p:spPr>
          <a:xfrm>
            <a:off x="6862215" y="4897635"/>
            <a:ext cx="653401" cy="1630801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415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26422</TotalTime>
  <Words>444</Words>
  <Application>Microsoft Office PowerPoint</Application>
  <PresentationFormat>Laajakuva</PresentationFormat>
  <Paragraphs>96</Paragraphs>
  <Slides>8</Slides>
  <Notes>6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Office-teema</vt:lpstr>
      <vt:lpstr>Lapin tilanne- ja kehityskuva 2023  1-2-2024</vt:lpstr>
      <vt:lpstr>Lapin väestökehitys</vt:lpstr>
      <vt:lpstr>Lapin väestökehitys</vt:lpstr>
      <vt:lpstr>Lapin ympäristön kestävä kehitys</vt:lpstr>
      <vt:lpstr>Lapin  alue- ja yhdyskuntarakenne Liikenne- ja viestintäyhteydet</vt:lpstr>
      <vt:lpstr>Lapin elinkeinot  ja TKI-toiminta</vt:lpstr>
      <vt:lpstr>Työvoiman saatavuus, osaaminen ja sivistys Lapissa</vt:lpstr>
      <vt:lpstr>Osallisuus ja hyvinvointi Lapissa</vt:lpstr>
    </vt:vector>
  </TitlesOfParts>
  <Company>Lapin Liitto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Jolma-Taylor Maiju Lapin liitto</dc:creator>
  <cp:lastModifiedBy>Knutars Heli Lapin liitto</cp:lastModifiedBy>
  <cp:revision>5</cp:revision>
  <cp:lastPrinted>2024-01-31T15:09:51Z</cp:lastPrinted>
  <dcterms:created xsi:type="dcterms:W3CDTF">2024-01-29T07:30:09Z</dcterms:created>
  <dcterms:modified xsi:type="dcterms:W3CDTF">2024-03-14T10:07:46Z</dcterms:modified>
</cp:coreProperties>
</file>